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3.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4.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5.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6.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7.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8.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9.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0.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1.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4.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25.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6.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7.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28.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0" r:id="rId1"/>
  </p:sldMasterIdLst>
  <p:notesMasterIdLst>
    <p:notesMasterId r:id="rId53"/>
  </p:notesMasterIdLst>
  <p:sldIdLst>
    <p:sldId id="327" r:id="rId2"/>
    <p:sldId id="308" r:id="rId3"/>
    <p:sldId id="257" r:id="rId4"/>
    <p:sldId id="258" r:id="rId5"/>
    <p:sldId id="320" r:id="rId6"/>
    <p:sldId id="319" r:id="rId7"/>
    <p:sldId id="321" r:id="rId8"/>
    <p:sldId id="278" r:id="rId9"/>
    <p:sldId id="279" r:id="rId10"/>
    <p:sldId id="264" r:id="rId11"/>
    <p:sldId id="277" r:id="rId12"/>
    <p:sldId id="269" r:id="rId13"/>
    <p:sldId id="271" r:id="rId14"/>
    <p:sldId id="272" r:id="rId15"/>
    <p:sldId id="280" r:id="rId16"/>
    <p:sldId id="328" r:id="rId17"/>
    <p:sldId id="329" r:id="rId18"/>
    <p:sldId id="330" r:id="rId19"/>
    <p:sldId id="331" r:id="rId20"/>
    <p:sldId id="273" r:id="rId21"/>
    <p:sldId id="314" r:id="rId22"/>
    <p:sldId id="312" r:id="rId23"/>
    <p:sldId id="316" r:id="rId24"/>
    <p:sldId id="317" r:id="rId25"/>
    <p:sldId id="318" r:id="rId26"/>
    <p:sldId id="274" r:id="rId27"/>
    <p:sldId id="332" r:id="rId28"/>
    <p:sldId id="333" r:id="rId29"/>
    <p:sldId id="283" r:id="rId30"/>
    <p:sldId id="281" r:id="rId31"/>
    <p:sldId id="289" r:id="rId32"/>
    <p:sldId id="334" r:id="rId33"/>
    <p:sldId id="292" r:id="rId34"/>
    <p:sldId id="285" r:id="rId35"/>
    <p:sldId id="326" r:id="rId36"/>
    <p:sldId id="322" r:id="rId37"/>
    <p:sldId id="323" r:id="rId38"/>
    <p:sldId id="324" r:id="rId39"/>
    <p:sldId id="325" r:id="rId40"/>
    <p:sldId id="335" r:id="rId41"/>
    <p:sldId id="336" r:id="rId42"/>
    <p:sldId id="337" r:id="rId43"/>
    <p:sldId id="338" r:id="rId44"/>
    <p:sldId id="339" r:id="rId45"/>
    <p:sldId id="340" r:id="rId46"/>
    <p:sldId id="341" r:id="rId47"/>
    <p:sldId id="342" r:id="rId48"/>
    <p:sldId id="343" r:id="rId49"/>
    <p:sldId id="344" r:id="rId50"/>
    <p:sldId id="305" r:id="rId51"/>
    <p:sldId id="306" r:id="rId52"/>
  </p:sldIdLst>
  <p:sldSz cx="9144000" cy="6858000" type="screen4x3"/>
  <p:notesSz cx="6858000" cy="9144000"/>
  <p:defaultTex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97A3"/>
    <a:srgbClr val="C0D8F8"/>
    <a:srgbClr val="86B4F2"/>
    <a:srgbClr val="69A2EF"/>
    <a:srgbClr val="5194ED"/>
    <a:srgbClr val="478DEB"/>
    <a:srgbClr val="FFFFFF"/>
    <a:srgbClr val="E0ECFC"/>
    <a:srgbClr val="A1C5F5"/>
    <a:srgbClr val="0088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41" autoAdjust="0"/>
    <p:restoredTop sz="82771" autoAdjust="0"/>
  </p:normalViewPr>
  <p:slideViewPr>
    <p:cSldViewPr>
      <p:cViewPr varScale="1">
        <p:scale>
          <a:sx n="60" d="100"/>
          <a:sy n="60" d="100"/>
        </p:scale>
        <p:origin x="-1662" y="-96"/>
      </p:cViewPr>
      <p:guideLst>
        <p:guide orient="horz" pos="2160"/>
        <p:guide pos="2880"/>
      </p:guideLst>
    </p:cSldViewPr>
  </p:slideViewPr>
  <p:outlineViewPr>
    <p:cViewPr>
      <p:scale>
        <a:sx n="33" d="100"/>
        <a:sy n="33" d="100"/>
      </p:scale>
      <p:origin x="0" y="2754"/>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A2F75E-D844-4A20-940B-B458BFC7C11D}" type="doc">
      <dgm:prSet loTypeId="urn:microsoft.com/office/officeart/2005/8/layout/chevron2" loCatId="list" qsTypeId="urn:microsoft.com/office/officeart/2005/8/quickstyle/3d1" qsCatId="3D" csTypeId="urn:microsoft.com/office/officeart/2005/8/colors/colorful4" csCatId="colorful" phldr="1"/>
      <dgm:spPr/>
      <dgm:t>
        <a:bodyPr/>
        <a:lstStyle/>
        <a:p>
          <a:endParaRPr lang="fr-FR"/>
        </a:p>
      </dgm:t>
    </dgm:pt>
    <dgm:pt modelId="{10122237-76A4-44FE-BF3A-635C83E8499C}">
      <dgm:prSet phldrT="[Texte]"/>
      <dgm:spPr>
        <a:solidFill>
          <a:srgbClr val="9BC0D9"/>
        </a:solidFill>
        <a:ln>
          <a:solidFill>
            <a:srgbClr val="69A2EF"/>
          </a:solidFill>
        </a:ln>
      </dgm:spPr>
      <dgm:t>
        <a:bodyPr/>
        <a:lstStyle/>
        <a:p>
          <a:r>
            <a:rPr lang="fr-FR" b="0" cap="none" spc="0" dirty="0" smtClean="0">
              <a:ln w="18415" cmpd="sng">
                <a:solidFill>
                  <a:schemeClr val="tx1"/>
                </a:solidFill>
                <a:prstDash val="solid"/>
              </a:ln>
              <a:solidFill>
                <a:schemeClr val="tx1"/>
              </a:solidFill>
              <a:effectLst>
                <a:outerShdw blurRad="63500" dir="3600000" algn="tl" rotWithShape="0">
                  <a:srgbClr val="000000">
                    <a:alpha val="70000"/>
                  </a:srgbClr>
                </a:outerShdw>
              </a:effectLst>
            </a:rPr>
            <a:t>1</a:t>
          </a:r>
          <a:endParaRPr lang="fr-FR" b="0" cap="none" spc="0" dirty="0">
            <a:ln w="18415" cmpd="sng">
              <a:solidFill>
                <a:schemeClr val="tx1"/>
              </a:solidFill>
              <a:prstDash val="solid"/>
            </a:ln>
            <a:solidFill>
              <a:schemeClr val="tx1"/>
            </a:solidFill>
            <a:effectLst>
              <a:outerShdw blurRad="63500" dir="3600000" algn="tl" rotWithShape="0">
                <a:srgbClr val="000000">
                  <a:alpha val="70000"/>
                </a:srgbClr>
              </a:outerShdw>
            </a:effectLst>
          </a:endParaRPr>
        </a:p>
      </dgm:t>
    </dgm:pt>
    <dgm:pt modelId="{4F518065-3782-45B7-8CDC-141963E78EF5}" type="parTrans" cxnId="{7D08CCE4-5817-46FC-AD55-E2A9E6406509}">
      <dgm:prSet/>
      <dgm:spPr/>
      <dgm:t>
        <a:bodyPr/>
        <a:lstStyle/>
        <a:p>
          <a:endParaRPr lang="fr-FR"/>
        </a:p>
      </dgm:t>
    </dgm:pt>
    <dgm:pt modelId="{E937938A-F451-4919-BE05-83BD427280B0}" type="sibTrans" cxnId="{7D08CCE4-5817-46FC-AD55-E2A9E6406509}">
      <dgm:prSet/>
      <dgm:spPr/>
      <dgm:t>
        <a:bodyPr/>
        <a:lstStyle/>
        <a:p>
          <a:endParaRPr lang="fr-FR"/>
        </a:p>
      </dgm:t>
    </dgm:pt>
    <dgm:pt modelId="{135F6D64-6ABB-4F19-82C8-13736F052940}">
      <dgm:prSet phldrT="[Texte]" custT="1"/>
      <dgm:spPr>
        <a:solidFill>
          <a:schemeClr val="lt1">
            <a:hueOff val="0"/>
            <a:satOff val="0"/>
            <a:lumOff val="0"/>
            <a:alpha val="35000"/>
          </a:schemeClr>
        </a:solidFill>
        <a:ln>
          <a:solidFill>
            <a:srgbClr val="8DB7D3"/>
          </a:solidFill>
        </a:ln>
      </dgm:spPr>
      <dgm:t>
        <a:bodyPr/>
        <a:lstStyle/>
        <a:p>
          <a:r>
            <a:rPr lang="fr-FR" sz="3100" b="1" dirty="0" smtClean="0">
              <a:latin typeface="+mj-lt"/>
            </a:rPr>
            <a:t>Introduction Générale </a:t>
          </a:r>
          <a:endParaRPr lang="fr-FR" sz="3100" b="1" dirty="0">
            <a:latin typeface="+mj-lt"/>
          </a:endParaRPr>
        </a:p>
      </dgm:t>
    </dgm:pt>
    <dgm:pt modelId="{31A3C737-0193-4EAE-B934-E00B7D154FE3}" type="parTrans" cxnId="{072CA1F8-1D8E-4098-A0CE-0EA01B3246AA}">
      <dgm:prSet/>
      <dgm:spPr/>
      <dgm:t>
        <a:bodyPr/>
        <a:lstStyle/>
        <a:p>
          <a:endParaRPr lang="fr-FR"/>
        </a:p>
      </dgm:t>
    </dgm:pt>
    <dgm:pt modelId="{EE7F9C9A-05CA-4155-8923-2C28748C34F8}" type="sibTrans" cxnId="{072CA1F8-1D8E-4098-A0CE-0EA01B3246AA}">
      <dgm:prSet/>
      <dgm:spPr/>
      <dgm:t>
        <a:bodyPr/>
        <a:lstStyle/>
        <a:p>
          <a:endParaRPr lang="fr-FR"/>
        </a:p>
      </dgm:t>
    </dgm:pt>
    <dgm:pt modelId="{8508F171-8848-4FF8-AF01-F4A89AB83DC0}" type="pres">
      <dgm:prSet presAssocID="{CBA2F75E-D844-4A20-940B-B458BFC7C11D}" presName="linearFlow" presStyleCnt="0">
        <dgm:presLayoutVars>
          <dgm:dir/>
          <dgm:animLvl val="lvl"/>
          <dgm:resizeHandles val="exact"/>
        </dgm:presLayoutVars>
      </dgm:prSet>
      <dgm:spPr/>
      <dgm:t>
        <a:bodyPr/>
        <a:lstStyle/>
        <a:p>
          <a:endParaRPr lang="fr-FR"/>
        </a:p>
      </dgm:t>
    </dgm:pt>
    <dgm:pt modelId="{D51D1B9E-DCE3-4B7B-A8DE-A70611670D70}" type="pres">
      <dgm:prSet presAssocID="{10122237-76A4-44FE-BF3A-635C83E8499C}" presName="composite" presStyleCnt="0"/>
      <dgm:spPr/>
      <dgm:t>
        <a:bodyPr/>
        <a:lstStyle/>
        <a:p>
          <a:endParaRPr lang="fr-FR"/>
        </a:p>
      </dgm:t>
    </dgm:pt>
    <dgm:pt modelId="{A5537210-3858-4B25-86A3-1901609D154A}" type="pres">
      <dgm:prSet presAssocID="{10122237-76A4-44FE-BF3A-635C83E8499C}" presName="parentText" presStyleLbl="alignNode1" presStyleIdx="0" presStyleCnt="1" custLinFactNeighborY="0">
        <dgm:presLayoutVars>
          <dgm:chMax val="1"/>
          <dgm:bulletEnabled val="1"/>
        </dgm:presLayoutVars>
      </dgm:prSet>
      <dgm:spPr/>
      <dgm:t>
        <a:bodyPr/>
        <a:lstStyle/>
        <a:p>
          <a:endParaRPr lang="fr-FR"/>
        </a:p>
      </dgm:t>
    </dgm:pt>
    <dgm:pt modelId="{1A20E00F-D455-43B4-A2B0-576BC1050E14}" type="pres">
      <dgm:prSet presAssocID="{10122237-76A4-44FE-BF3A-635C83E8499C}" presName="descendantText" presStyleLbl="alignAcc1" presStyleIdx="0" presStyleCnt="1" custLinFactNeighborX="3780" custLinFactNeighborY="-316">
        <dgm:presLayoutVars>
          <dgm:bulletEnabled val="1"/>
        </dgm:presLayoutVars>
      </dgm:prSet>
      <dgm:spPr/>
      <dgm:t>
        <a:bodyPr/>
        <a:lstStyle/>
        <a:p>
          <a:endParaRPr lang="fr-FR"/>
        </a:p>
      </dgm:t>
    </dgm:pt>
  </dgm:ptLst>
  <dgm:cxnLst>
    <dgm:cxn modelId="{072CA1F8-1D8E-4098-A0CE-0EA01B3246AA}" srcId="{10122237-76A4-44FE-BF3A-635C83E8499C}" destId="{135F6D64-6ABB-4F19-82C8-13736F052940}" srcOrd="0" destOrd="0" parTransId="{31A3C737-0193-4EAE-B934-E00B7D154FE3}" sibTransId="{EE7F9C9A-05CA-4155-8923-2C28748C34F8}"/>
    <dgm:cxn modelId="{32B7AA04-4FE6-43A1-8692-6C49AA037202}" type="presOf" srcId="{10122237-76A4-44FE-BF3A-635C83E8499C}" destId="{A5537210-3858-4B25-86A3-1901609D154A}" srcOrd="0" destOrd="0" presId="urn:microsoft.com/office/officeart/2005/8/layout/chevron2"/>
    <dgm:cxn modelId="{82C30A86-D8DE-4A32-A2D8-6E650B2D9151}" type="presOf" srcId="{135F6D64-6ABB-4F19-82C8-13736F052940}" destId="{1A20E00F-D455-43B4-A2B0-576BC1050E14}" srcOrd="0" destOrd="0" presId="urn:microsoft.com/office/officeart/2005/8/layout/chevron2"/>
    <dgm:cxn modelId="{7D08CCE4-5817-46FC-AD55-E2A9E6406509}" srcId="{CBA2F75E-D844-4A20-940B-B458BFC7C11D}" destId="{10122237-76A4-44FE-BF3A-635C83E8499C}" srcOrd="0" destOrd="0" parTransId="{4F518065-3782-45B7-8CDC-141963E78EF5}" sibTransId="{E937938A-F451-4919-BE05-83BD427280B0}"/>
    <dgm:cxn modelId="{C595CB9F-3B47-4498-85CC-87A01D3EDE38}" type="presOf" srcId="{CBA2F75E-D844-4A20-940B-B458BFC7C11D}" destId="{8508F171-8848-4FF8-AF01-F4A89AB83DC0}" srcOrd="0" destOrd="0" presId="urn:microsoft.com/office/officeart/2005/8/layout/chevron2"/>
    <dgm:cxn modelId="{FDC369CF-E64A-4C4F-9226-C4030DDF4738}" type="presParOf" srcId="{8508F171-8848-4FF8-AF01-F4A89AB83DC0}" destId="{D51D1B9E-DCE3-4B7B-A8DE-A70611670D70}" srcOrd="0" destOrd="0" presId="urn:microsoft.com/office/officeart/2005/8/layout/chevron2"/>
    <dgm:cxn modelId="{48CA3B4C-11D5-40DB-9E90-AD41A06769BC}" type="presParOf" srcId="{D51D1B9E-DCE3-4B7B-A8DE-A70611670D70}" destId="{A5537210-3858-4B25-86A3-1901609D154A}" srcOrd="0" destOrd="0" presId="urn:microsoft.com/office/officeart/2005/8/layout/chevron2"/>
    <dgm:cxn modelId="{BEFF9664-E060-443A-A0D2-CA736508331F}" type="presParOf" srcId="{D51D1B9E-DCE3-4B7B-A8DE-A70611670D70}" destId="{1A20E00F-D455-43B4-A2B0-576BC1050E14}" srcOrd="1" destOrd="0" presId="urn:microsoft.com/office/officeart/2005/8/layout/chevron2"/>
  </dgm:cxnLst>
  <dgm:bg>
    <a:effectLst>
      <a:outerShdw blurRad="50800" dist="50800" dir="5400000" algn="ctr" rotWithShape="0">
        <a:srgbClr val="000000"/>
      </a:outerShdw>
    </a:effect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2C7C883-03CE-4850-9E33-66C1504D11D8}" type="doc">
      <dgm:prSet loTypeId="urn:microsoft.com/office/officeart/2005/8/layout/target3" loCatId="relationship" qsTypeId="urn:microsoft.com/office/officeart/2005/8/quickstyle/3d6" qsCatId="3D" csTypeId="urn:microsoft.com/office/officeart/2005/8/colors/colorful5" csCatId="colorful"/>
      <dgm:spPr/>
      <dgm:t>
        <a:bodyPr/>
        <a:lstStyle/>
        <a:p>
          <a:endParaRPr lang="fr-FR"/>
        </a:p>
      </dgm:t>
    </dgm:pt>
    <dgm:pt modelId="{BF1D96F7-E320-4C69-B0B5-AB3197C00389}">
      <dgm:prSet/>
      <dgm:spPr/>
      <dgm:t>
        <a:bodyPr/>
        <a:lstStyle/>
        <a:p>
          <a:pPr rtl="0"/>
          <a:r>
            <a:rPr lang="fr-FR" b="1" dirty="0" smtClean="0"/>
            <a:t>Les normes Wifi:</a:t>
          </a:r>
          <a:endParaRPr lang="fr-FR" dirty="0"/>
        </a:p>
      </dgm:t>
    </dgm:pt>
    <dgm:pt modelId="{FAECBFA6-D77D-42E7-9A85-FA96DC296044}" type="parTrans" cxnId="{3B4444B2-1423-4AE9-8C7E-FA6C9B359419}">
      <dgm:prSet/>
      <dgm:spPr/>
      <dgm:t>
        <a:bodyPr/>
        <a:lstStyle/>
        <a:p>
          <a:endParaRPr lang="fr-FR"/>
        </a:p>
      </dgm:t>
    </dgm:pt>
    <dgm:pt modelId="{0A29A63E-F4AF-4053-A1BF-DFA816A25522}" type="sibTrans" cxnId="{3B4444B2-1423-4AE9-8C7E-FA6C9B359419}">
      <dgm:prSet/>
      <dgm:spPr/>
      <dgm:t>
        <a:bodyPr/>
        <a:lstStyle/>
        <a:p>
          <a:endParaRPr lang="fr-FR"/>
        </a:p>
      </dgm:t>
    </dgm:pt>
    <dgm:pt modelId="{D6DF5862-48B7-4A65-843A-C163352D2BE2}" type="pres">
      <dgm:prSet presAssocID="{72C7C883-03CE-4850-9E33-66C1504D11D8}" presName="Name0" presStyleCnt="0">
        <dgm:presLayoutVars>
          <dgm:chMax val="7"/>
          <dgm:dir/>
          <dgm:animLvl val="lvl"/>
          <dgm:resizeHandles val="exact"/>
        </dgm:presLayoutVars>
      </dgm:prSet>
      <dgm:spPr/>
      <dgm:t>
        <a:bodyPr/>
        <a:lstStyle/>
        <a:p>
          <a:endParaRPr lang="fr-FR"/>
        </a:p>
      </dgm:t>
    </dgm:pt>
    <dgm:pt modelId="{A767ADEE-6125-462F-96FB-4ACBC6D44735}" type="pres">
      <dgm:prSet presAssocID="{BF1D96F7-E320-4C69-B0B5-AB3197C00389}" presName="circle1" presStyleLbl="node1" presStyleIdx="0" presStyleCnt="1"/>
      <dgm:spPr/>
    </dgm:pt>
    <dgm:pt modelId="{D00BAFC6-1668-4DA6-9BA2-AA39469CDB01}" type="pres">
      <dgm:prSet presAssocID="{BF1D96F7-E320-4C69-B0B5-AB3197C00389}" presName="space" presStyleCnt="0"/>
      <dgm:spPr/>
    </dgm:pt>
    <dgm:pt modelId="{79CE6C59-F410-47FD-899C-D82D7E0892AC}" type="pres">
      <dgm:prSet presAssocID="{BF1D96F7-E320-4C69-B0B5-AB3197C00389}" presName="rect1" presStyleLbl="alignAcc1" presStyleIdx="0" presStyleCnt="1"/>
      <dgm:spPr/>
      <dgm:t>
        <a:bodyPr/>
        <a:lstStyle/>
        <a:p>
          <a:endParaRPr lang="fr-FR"/>
        </a:p>
      </dgm:t>
    </dgm:pt>
    <dgm:pt modelId="{9F034078-B52E-47C9-B3CD-C67F3E674355}" type="pres">
      <dgm:prSet presAssocID="{BF1D96F7-E320-4C69-B0B5-AB3197C00389}" presName="rect1ParTxNoCh" presStyleLbl="alignAcc1" presStyleIdx="0" presStyleCnt="1">
        <dgm:presLayoutVars>
          <dgm:chMax val="1"/>
          <dgm:bulletEnabled val="1"/>
        </dgm:presLayoutVars>
      </dgm:prSet>
      <dgm:spPr/>
      <dgm:t>
        <a:bodyPr/>
        <a:lstStyle/>
        <a:p>
          <a:endParaRPr lang="fr-FR"/>
        </a:p>
      </dgm:t>
    </dgm:pt>
  </dgm:ptLst>
  <dgm:cxnLst>
    <dgm:cxn modelId="{A7C0DA9F-B12C-4FA8-B733-918A691E453B}" type="presOf" srcId="{72C7C883-03CE-4850-9E33-66C1504D11D8}" destId="{D6DF5862-48B7-4A65-843A-C163352D2BE2}" srcOrd="0" destOrd="0" presId="urn:microsoft.com/office/officeart/2005/8/layout/target3"/>
    <dgm:cxn modelId="{3B4444B2-1423-4AE9-8C7E-FA6C9B359419}" srcId="{72C7C883-03CE-4850-9E33-66C1504D11D8}" destId="{BF1D96F7-E320-4C69-B0B5-AB3197C00389}" srcOrd="0" destOrd="0" parTransId="{FAECBFA6-D77D-42E7-9A85-FA96DC296044}" sibTransId="{0A29A63E-F4AF-4053-A1BF-DFA816A25522}"/>
    <dgm:cxn modelId="{17A56E78-A6B3-43CA-A0C1-906DC4D44C55}" type="presOf" srcId="{BF1D96F7-E320-4C69-B0B5-AB3197C00389}" destId="{9F034078-B52E-47C9-B3CD-C67F3E674355}" srcOrd="1" destOrd="0" presId="urn:microsoft.com/office/officeart/2005/8/layout/target3"/>
    <dgm:cxn modelId="{68FDC686-BF33-4F65-A38E-0787DFC69567}" type="presOf" srcId="{BF1D96F7-E320-4C69-B0B5-AB3197C00389}" destId="{79CE6C59-F410-47FD-899C-D82D7E0892AC}" srcOrd="0" destOrd="0" presId="urn:microsoft.com/office/officeart/2005/8/layout/target3"/>
    <dgm:cxn modelId="{67397465-AC76-4F82-80B0-CFE8FD8D013B}" type="presParOf" srcId="{D6DF5862-48B7-4A65-843A-C163352D2BE2}" destId="{A767ADEE-6125-462F-96FB-4ACBC6D44735}" srcOrd="0" destOrd="0" presId="urn:microsoft.com/office/officeart/2005/8/layout/target3"/>
    <dgm:cxn modelId="{B1EFEEE7-66F6-41E8-AF00-6497CDC48586}" type="presParOf" srcId="{D6DF5862-48B7-4A65-843A-C163352D2BE2}" destId="{D00BAFC6-1668-4DA6-9BA2-AA39469CDB01}" srcOrd="1" destOrd="0" presId="urn:microsoft.com/office/officeart/2005/8/layout/target3"/>
    <dgm:cxn modelId="{0E365E4F-CA08-4A14-AF41-D86251DAB52B}" type="presParOf" srcId="{D6DF5862-48B7-4A65-843A-C163352D2BE2}" destId="{79CE6C59-F410-47FD-899C-D82D7E0892AC}" srcOrd="2" destOrd="0" presId="urn:microsoft.com/office/officeart/2005/8/layout/target3"/>
    <dgm:cxn modelId="{3CDB2EBA-E7CF-4B30-BC38-816C235305B5}" type="presParOf" srcId="{D6DF5862-48B7-4A65-843A-C163352D2BE2}" destId="{9F034078-B52E-47C9-B3CD-C67F3E674355}" srcOrd="3" destOrd="0" presId="urn:microsoft.com/office/officeart/2005/8/layout/targe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9E036BE-5E1D-4BC5-8A41-DDD5AD0D6EA6}" type="doc">
      <dgm:prSet loTypeId="urn:microsoft.com/office/officeart/2005/8/layout/target3" loCatId="relationship" qsTypeId="urn:microsoft.com/office/officeart/2005/8/quickstyle/3d6" qsCatId="3D" csTypeId="urn:microsoft.com/office/officeart/2005/8/colors/colorful5" csCatId="colorful"/>
      <dgm:spPr/>
      <dgm:t>
        <a:bodyPr/>
        <a:lstStyle/>
        <a:p>
          <a:endParaRPr lang="fr-FR"/>
        </a:p>
      </dgm:t>
    </dgm:pt>
    <dgm:pt modelId="{EB6CBCAB-47C2-4BC2-B625-616FCF4C4BE7}">
      <dgm:prSet/>
      <dgm:spPr/>
      <dgm:t>
        <a:bodyPr/>
        <a:lstStyle/>
        <a:p>
          <a:pPr rtl="0"/>
          <a:r>
            <a:rPr lang="fr-FR" b="1" dirty="0" smtClean="0"/>
            <a:t>Les Modes de fonctionnement de wifi </a:t>
          </a:r>
          <a:endParaRPr lang="fr-FR" dirty="0"/>
        </a:p>
      </dgm:t>
    </dgm:pt>
    <dgm:pt modelId="{743AB278-5AC5-48AB-BFB3-41D1DD8E6684}" type="parTrans" cxnId="{D3E6FC4D-1867-4867-873C-92A2710F0642}">
      <dgm:prSet/>
      <dgm:spPr/>
      <dgm:t>
        <a:bodyPr/>
        <a:lstStyle/>
        <a:p>
          <a:endParaRPr lang="fr-FR"/>
        </a:p>
      </dgm:t>
    </dgm:pt>
    <dgm:pt modelId="{06AB6A52-6CA9-49A9-8FE5-66634BD13B73}" type="sibTrans" cxnId="{D3E6FC4D-1867-4867-873C-92A2710F0642}">
      <dgm:prSet/>
      <dgm:spPr/>
      <dgm:t>
        <a:bodyPr/>
        <a:lstStyle/>
        <a:p>
          <a:endParaRPr lang="fr-FR"/>
        </a:p>
      </dgm:t>
    </dgm:pt>
    <dgm:pt modelId="{E1DAE682-AD7D-450D-A837-A6337D6E0102}" type="pres">
      <dgm:prSet presAssocID="{29E036BE-5E1D-4BC5-8A41-DDD5AD0D6EA6}" presName="Name0" presStyleCnt="0">
        <dgm:presLayoutVars>
          <dgm:chMax val="7"/>
          <dgm:dir/>
          <dgm:animLvl val="lvl"/>
          <dgm:resizeHandles val="exact"/>
        </dgm:presLayoutVars>
      </dgm:prSet>
      <dgm:spPr/>
      <dgm:t>
        <a:bodyPr/>
        <a:lstStyle/>
        <a:p>
          <a:endParaRPr lang="fr-FR"/>
        </a:p>
      </dgm:t>
    </dgm:pt>
    <dgm:pt modelId="{00DC7028-88D2-43F5-B86C-FF44E0832329}" type="pres">
      <dgm:prSet presAssocID="{EB6CBCAB-47C2-4BC2-B625-616FCF4C4BE7}" presName="circle1" presStyleLbl="node1" presStyleIdx="0" presStyleCnt="1"/>
      <dgm:spPr/>
    </dgm:pt>
    <dgm:pt modelId="{2826735C-0BDE-447C-9800-F4E0B48654BA}" type="pres">
      <dgm:prSet presAssocID="{EB6CBCAB-47C2-4BC2-B625-616FCF4C4BE7}" presName="space" presStyleCnt="0"/>
      <dgm:spPr/>
    </dgm:pt>
    <dgm:pt modelId="{AA6055E1-B18B-4E55-A483-40DC58EA33CF}" type="pres">
      <dgm:prSet presAssocID="{EB6CBCAB-47C2-4BC2-B625-616FCF4C4BE7}" presName="rect1" presStyleLbl="alignAcc1" presStyleIdx="0" presStyleCnt="1"/>
      <dgm:spPr/>
      <dgm:t>
        <a:bodyPr/>
        <a:lstStyle/>
        <a:p>
          <a:endParaRPr lang="fr-FR"/>
        </a:p>
      </dgm:t>
    </dgm:pt>
    <dgm:pt modelId="{8CEA22FA-0A2B-4A80-9A16-51ADA3BD5BFC}" type="pres">
      <dgm:prSet presAssocID="{EB6CBCAB-47C2-4BC2-B625-616FCF4C4BE7}" presName="rect1ParTxNoCh" presStyleLbl="alignAcc1" presStyleIdx="0" presStyleCnt="1">
        <dgm:presLayoutVars>
          <dgm:chMax val="1"/>
          <dgm:bulletEnabled val="1"/>
        </dgm:presLayoutVars>
      </dgm:prSet>
      <dgm:spPr/>
      <dgm:t>
        <a:bodyPr/>
        <a:lstStyle/>
        <a:p>
          <a:endParaRPr lang="fr-FR"/>
        </a:p>
      </dgm:t>
    </dgm:pt>
  </dgm:ptLst>
  <dgm:cxnLst>
    <dgm:cxn modelId="{89E6EB7C-34AB-41DC-A312-2BD1013225FD}" type="presOf" srcId="{29E036BE-5E1D-4BC5-8A41-DDD5AD0D6EA6}" destId="{E1DAE682-AD7D-450D-A837-A6337D6E0102}" srcOrd="0" destOrd="0" presId="urn:microsoft.com/office/officeart/2005/8/layout/target3"/>
    <dgm:cxn modelId="{1C2B8461-3062-4989-85CC-18B4354E8968}" type="presOf" srcId="{EB6CBCAB-47C2-4BC2-B625-616FCF4C4BE7}" destId="{AA6055E1-B18B-4E55-A483-40DC58EA33CF}" srcOrd="0" destOrd="0" presId="urn:microsoft.com/office/officeart/2005/8/layout/target3"/>
    <dgm:cxn modelId="{1D999EC8-1082-4F41-944A-684EC5ADDC1A}" type="presOf" srcId="{EB6CBCAB-47C2-4BC2-B625-616FCF4C4BE7}" destId="{8CEA22FA-0A2B-4A80-9A16-51ADA3BD5BFC}" srcOrd="1" destOrd="0" presId="urn:microsoft.com/office/officeart/2005/8/layout/target3"/>
    <dgm:cxn modelId="{D3E6FC4D-1867-4867-873C-92A2710F0642}" srcId="{29E036BE-5E1D-4BC5-8A41-DDD5AD0D6EA6}" destId="{EB6CBCAB-47C2-4BC2-B625-616FCF4C4BE7}" srcOrd="0" destOrd="0" parTransId="{743AB278-5AC5-48AB-BFB3-41D1DD8E6684}" sibTransId="{06AB6A52-6CA9-49A9-8FE5-66634BD13B73}"/>
    <dgm:cxn modelId="{069DC4FA-8C01-45D4-8863-1964CF6DF98F}" type="presParOf" srcId="{E1DAE682-AD7D-450D-A837-A6337D6E0102}" destId="{00DC7028-88D2-43F5-B86C-FF44E0832329}" srcOrd="0" destOrd="0" presId="urn:microsoft.com/office/officeart/2005/8/layout/target3"/>
    <dgm:cxn modelId="{83FC9B53-A34C-41B4-8720-41EDFA3CD318}" type="presParOf" srcId="{E1DAE682-AD7D-450D-A837-A6337D6E0102}" destId="{2826735C-0BDE-447C-9800-F4E0B48654BA}" srcOrd="1" destOrd="0" presId="urn:microsoft.com/office/officeart/2005/8/layout/target3"/>
    <dgm:cxn modelId="{A2F17E64-8AAA-4C7D-98EB-264427496B38}" type="presParOf" srcId="{E1DAE682-AD7D-450D-A837-A6337D6E0102}" destId="{AA6055E1-B18B-4E55-A483-40DC58EA33CF}" srcOrd="2" destOrd="0" presId="urn:microsoft.com/office/officeart/2005/8/layout/target3"/>
    <dgm:cxn modelId="{357A48E5-91BE-488E-8F24-777AB46D2D2F}" type="presParOf" srcId="{E1DAE682-AD7D-450D-A837-A6337D6E0102}" destId="{8CEA22FA-0A2B-4A80-9A16-51ADA3BD5BFC}" srcOrd="3" destOrd="0" presId="urn:microsoft.com/office/officeart/2005/8/layout/targe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3B24C09-9672-46F2-91CE-A904D812D1F5}" type="doc">
      <dgm:prSet loTypeId="urn:microsoft.com/office/officeart/2005/8/layout/target3" loCatId="relationship" qsTypeId="urn:microsoft.com/office/officeart/2005/8/quickstyle/3d6" qsCatId="3D" csTypeId="urn:microsoft.com/office/officeart/2005/8/colors/colorful5" csCatId="colorful" phldr="1"/>
      <dgm:spPr/>
      <dgm:t>
        <a:bodyPr/>
        <a:lstStyle/>
        <a:p>
          <a:endParaRPr lang="fr-FR"/>
        </a:p>
      </dgm:t>
    </dgm:pt>
    <dgm:pt modelId="{D3D8A47C-89EA-4DEA-95F8-0D4C90369D8B}">
      <dgm:prSet/>
      <dgm:spPr/>
      <dgm:t>
        <a:bodyPr/>
        <a:lstStyle/>
        <a:p>
          <a:pPr rtl="0"/>
          <a:r>
            <a:rPr lang="fr-FR" b="1" dirty="0" smtClean="0"/>
            <a:t>Les protocoles de sécurité WIFI </a:t>
          </a:r>
          <a:endParaRPr lang="fr-FR" dirty="0"/>
        </a:p>
      </dgm:t>
    </dgm:pt>
    <dgm:pt modelId="{CBE05FE9-1FFE-48A1-8289-06B6E6547822}" type="parTrans" cxnId="{B2DC4087-DE43-4028-A36F-120A9FDAD723}">
      <dgm:prSet/>
      <dgm:spPr/>
      <dgm:t>
        <a:bodyPr/>
        <a:lstStyle/>
        <a:p>
          <a:endParaRPr lang="fr-FR"/>
        </a:p>
      </dgm:t>
    </dgm:pt>
    <dgm:pt modelId="{F02CA6B4-0C5F-4B27-A32F-4C0857DCCFAB}" type="sibTrans" cxnId="{B2DC4087-DE43-4028-A36F-120A9FDAD723}">
      <dgm:prSet/>
      <dgm:spPr/>
      <dgm:t>
        <a:bodyPr/>
        <a:lstStyle/>
        <a:p>
          <a:endParaRPr lang="fr-FR"/>
        </a:p>
      </dgm:t>
    </dgm:pt>
    <dgm:pt modelId="{71D81217-7857-402F-828C-5D8DC7EAAE05}" type="pres">
      <dgm:prSet presAssocID="{23B24C09-9672-46F2-91CE-A904D812D1F5}" presName="Name0" presStyleCnt="0">
        <dgm:presLayoutVars>
          <dgm:chMax val="7"/>
          <dgm:dir/>
          <dgm:animLvl val="lvl"/>
          <dgm:resizeHandles val="exact"/>
        </dgm:presLayoutVars>
      </dgm:prSet>
      <dgm:spPr/>
      <dgm:t>
        <a:bodyPr/>
        <a:lstStyle/>
        <a:p>
          <a:endParaRPr lang="fr-FR"/>
        </a:p>
      </dgm:t>
    </dgm:pt>
    <dgm:pt modelId="{7F275BC2-7B87-4BB8-97AA-7C124F5043D0}" type="pres">
      <dgm:prSet presAssocID="{D3D8A47C-89EA-4DEA-95F8-0D4C90369D8B}" presName="circle1" presStyleLbl="node1" presStyleIdx="0" presStyleCnt="1"/>
      <dgm:spPr/>
    </dgm:pt>
    <dgm:pt modelId="{C13114C4-38A3-44BE-949B-9D6E6A1D2977}" type="pres">
      <dgm:prSet presAssocID="{D3D8A47C-89EA-4DEA-95F8-0D4C90369D8B}" presName="space" presStyleCnt="0"/>
      <dgm:spPr/>
    </dgm:pt>
    <dgm:pt modelId="{752EE04C-F4B6-46E1-AB07-0548B9D27107}" type="pres">
      <dgm:prSet presAssocID="{D3D8A47C-89EA-4DEA-95F8-0D4C90369D8B}" presName="rect1" presStyleLbl="alignAcc1" presStyleIdx="0" presStyleCnt="1"/>
      <dgm:spPr/>
      <dgm:t>
        <a:bodyPr/>
        <a:lstStyle/>
        <a:p>
          <a:endParaRPr lang="fr-FR"/>
        </a:p>
      </dgm:t>
    </dgm:pt>
    <dgm:pt modelId="{3C270FF1-FB5B-43E5-889D-E5BEE668656E}" type="pres">
      <dgm:prSet presAssocID="{D3D8A47C-89EA-4DEA-95F8-0D4C90369D8B}" presName="rect1ParTxNoCh" presStyleLbl="alignAcc1" presStyleIdx="0" presStyleCnt="1">
        <dgm:presLayoutVars>
          <dgm:chMax val="1"/>
          <dgm:bulletEnabled val="1"/>
        </dgm:presLayoutVars>
      </dgm:prSet>
      <dgm:spPr/>
      <dgm:t>
        <a:bodyPr/>
        <a:lstStyle/>
        <a:p>
          <a:endParaRPr lang="fr-FR"/>
        </a:p>
      </dgm:t>
    </dgm:pt>
  </dgm:ptLst>
  <dgm:cxnLst>
    <dgm:cxn modelId="{B2DC4087-DE43-4028-A36F-120A9FDAD723}" srcId="{23B24C09-9672-46F2-91CE-A904D812D1F5}" destId="{D3D8A47C-89EA-4DEA-95F8-0D4C90369D8B}" srcOrd="0" destOrd="0" parTransId="{CBE05FE9-1FFE-48A1-8289-06B6E6547822}" sibTransId="{F02CA6B4-0C5F-4B27-A32F-4C0857DCCFAB}"/>
    <dgm:cxn modelId="{6C22A10E-4F38-4DDB-9376-1727DFDE1684}" type="presOf" srcId="{23B24C09-9672-46F2-91CE-A904D812D1F5}" destId="{71D81217-7857-402F-828C-5D8DC7EAAE05}" srcOrd="0" destOrd="0" presId="urn:microsoft.com/office/officeart/2005/8/layout/target3"/>
    <dgm:cxn modelId="{C09A5A2C-63D8-4965-B605-5DE0C9882E55}" type="presOf" srcId="{D3D8A47C-89EA-4DEA-95F8-0D4C90369D8B}" destId="{3C270FF1-FB5B-43E5-889D-E5BEE668656E}" srcOrd="1" destOrd="0" presId="urn:microsoft.com/office/officeart/2005/8/layout/target3"/>
    <dgm:cxn modelId="{EA9EDE18-9B62-4AE0-AA83-5FA2DFA48946}" type="presOf" srcId="{D3D8A47C-89EA-4DEA-95F8-0D4C90369D8B}" destId="{752EE04C-F4B6-46E1-AB07-0548B9D27107}" srcOrd="0" destOrd="0" presId="urn:microsoft.com/office/officeart/2005/8/layout/target3"/>
    <dgm:cxn modelId="{5A9D5654-9C72-49FB-B4C9-709525681ABF}" type="presParOf" srcId="{71D81217-7857-402F-828C-5D8DC7EAAE05}" destId="{7F275BC2-7B87-4BB8-97AA-7C124F5043D0}" srcOrd="0" destOrd="0" presId="urn:microsoft.com/office/officeart/2005/8/layout/target3"/>
    <dgm:cxn modelId="{C264BF78-0444-41CC-A080-2325A0FAA6F0}" type="presParOf" srcId="{71D81217-7857-402F-828C-5D8DC7EAAE05}" destId="{C13114C4-38A3-44BE-949B-9D6E6A1D2977}" srcOrd="1" destOrd="0" presId="urn:microsoft.com/office/officeart/2005/8/layout/target3"/>
    <dgm:cxn modelId="{687452A4-51B7-4A95-ADA6-BA5FE3EEC8C4}" type="presParOf" srcId="{71D81217-7857-402F-828C-5D8DC7EAAE05}" destId="{752EE04C-F4B6-46E1-AB07-0548B9D27107}" srcOrd="2" destOrd="0" presId="urn:microsoft.com/office/officeart/2005/8/layout/target3"/>
    <dgm:cxn modelId="{C7973B55-E753-4664-83C5-2DB0F4AB7BCC}" type="presParOf" srcId="{71D81217-7857-402F-828C-5D8DC7EAAE05}" destId="{3C270FF1-FB5B-43E5-889D-E5BEE668656E}" srcOrd="3" destOrd="0" presId="urn:microsoft.com/office/officeart/2005/8/layout/targe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06C5539-C2AB-4B70-AEA6-2B0A682E128E}" type="doc">
      <dgm:prSet loTypeId="urn:microsoft.com/office/officeart/2005/8/layout/target3" loCatId="relationship" qsTypeId="urn:microsoft.com/office/officeart/2005/8/quickstyle/3d6" qsCatId="3D" csTypeId="urn:microsoft.com/office/officeart/2005/8/colors/colorful5" csCatId="colorful"/>
      <dgm:spPr/>
      <dgm:t>
        <a:bodyPr/>
        <a:lstStyle/>
        <a:p>
          <a:endParaRPr lang="fr-FR"/>
        </a:p>
      </dgm:t>
    </dgm:pt>
    <dgm:pt modelId="{B11D3B93-95C5-4D74-BAC1-E58D7D14B45E}">
      <dgm:prSet/>
      <dgm:spPr/>
      <dgm:t>
        <a:bodyPr/>
        <a:lstStyle/>
        <a:p>
          <a:pPr rtl="0"/>
          <a:r>
            <a:rPr lang="fr-FR" b="1" dirty="0" smtClean="0"/>
            <a:t>Qu’est ce que RADIUS ?</a:t>
          </a:r>
          <a:endParaRPr lang="fr-FR" dirty="0"/>
        </a:p>
      </dgm:t>
    </dgm:pt>
    <dgm:pt modelId="{779D322C-1398-4319-A4B1-25D77B9A8973}" type="parTrans" cxnId="{9C105E06-1701-47BA-ABFA-ECE2E3DC1928}">
      <dgm:prSet/>
      <dgm:spPr/>
      <dgm:t>
        <a:bodyPr/>
        <a:lstStyle/>
        <a:p>
          <a:endParaRPr lang="fr-FR"/>
        </a:p>
      </dgm:t>
    </dgm:pt>
    <dgm:pt modelId="{5D481598-D027-41EF-94F9-8DDE7CE4070E}" type="sibTrans" cxnId="{9C105E06-1701-47BA-ABFA-ECE2E3DC1928}">
      <dgm:prSet/>
      <dgm:spPr/>
      <dgm:t>
        <a:bodyPr/>
        <a:lstStyle/>
        <a:p>
          <a:endParaRPr lang="fr-FR"/>
        </a:p>
      </dgm:t>
    </dgm:pt>
    <dgm:pt modelId="{977D4D37-46C2-4FFC-8199-997B2E2F2F84}" type="pres">
      <dgm:prSet presAssocID="{006C5539-C2AB-4B70-AEA6-2B0A682E128E}" presName="Name0" presStyleCnt="0">
        <dgm:presLayoutVars>
          <dgm:chMax val="7"/>
          <dgm:dir/>
          <dgm:animLvl val="lvl"/>
          <dgm:resizeHandles val="exact"/>
        </dgm:presLayoutVars>
      </dgm:prSet>
      <dgm:spPr/>
      <dgm:t>
        <a:bodyPr/>
        <a:lstStyle/>
        <a:p>
          <a:endParaRPr lang="fr-FR"/>
        </a:p>
      </dgm:t>
    </dgm:pt>
    <dgm:pt modelId="{BBC8898E-D51F-4231-AE14-12048A328329}" type="pres">
      <dgm:prSet presAssocID="{B11D3B93-95C5-4D74-BAC1-E58D7D14B45E}" presName="circle1" presStyleLbl="node1" presStyleIdx="0" presStyleCnt="1"/>
      <dgm:spPr/>
    </dgm:pt>
    <dgm:pt modelId="{BB0C0F38-67AB-4084-BA55-F6B0B59F4267}" type="pres">
      <dgm:prSet presAssocID="{B11D3B93-95C5-4D74-BAC1-E58D7D14B45E}" presName="space" presStyleCnt="0"/>
      <dgm:spPr/>
    </dgm:pt>
    <dgm:pt modelId="{C7D2389D-96D4-46A3-A2E3-A926CC05C1DE}" type="pres">
      <dgm:prSet presAssocID="{B11D3B93-95C5-4D74-BAC1-E58D7D14B45E}" presName="rect1" presStyleLbl="alignAcc1" presStyleIdx="0" presStyleCnt="1"/>
      <dgm:spPr/>
      <dgm:t>
        <a:bodyPr/>
        <a:lstStyle/>
        <a:p>
          <a:endParaRPr lang="fr-FR"/>
        </a:p>
      </dgm:t>
    </dgm:pt>
    <dgm:pt modelId="{707B8B9D-FF3C-46F2-9DC7-D4B5493AE88D}" type="pres">
      <dgm:prSet presAssocID="{B11D3B93-95C5-4D74-BAC1-E58D7D14B45E}" presName="rect1ParTxNoCh" presStyleLbl="alignAcc1" presStyleIdx="0" presStyleCnt="1">
        <dgm:presLayoutVars>
          <dgm:chMax val="1"/>
          <dgm:bulletEnabled val="1"/>
        </dgm:presLayoutVars>
      </dgm:prSet>
      <dgm:spPr/>
      <dgm:t>
        <a:bodyPr/>
        <a:lstStyle/>
        <a:p>
          <a:endParaRPr lang="fr-FR"/>
        </a:p>
      </dgm:t>
    </dgm:pt>
  </dgm:ptLst>
  <dgm:cxnLst>
    <dgm:cxn modelId="{7AA175AF-C768-4D5D-8965-9D3C9127B692}" type="presOf" srcId="{006C5539-C2AB-4B70-AEA6-2B0A682E128E}" destId="{977D4D37-46C2-4FFC-8199-997B2E2F2F84}" srcOrd="0" destOrd="0" presId="urn:microsoft.com/office/officeart/2005/8/layout/target3"/>
    <dgm:cxn modelId="{9C105E06-1701-47BA-ABFA-ECE2E3DC1928}" srcId="{006C5539-C2AB-4B70-AEA6-2B0A682E128E}" destId="{B11D3B93-95C5-4D74-BAC1-E58D7D14B45E}" srcOrd="0" destOrd="0" parTransId="{779D322C-1398-4319-A4B1-25D77B9A8973}" sibTransId="{5D481598-D027-41EF-94F9-8DDE7CE4070E}"/>
    <dgm:cxn modelId="{66D4C2C3-075E-408D-BFB2-015E7495049B}" type="presOf" srcId="{B11D3B93-95C5-4D74-BAC1-E58D7D14B45E}" destId="{C7D2389D-96D4-46A3-A2E3-A926CC05C1DE}" srcOrd="0" destOrd="0" presId="urn:microsoft.com/office/officeart/2005/8/layout/target3"/>
    <dgm:cxn modelId="{AB6B9410-6211-4D00-A164-3270A4D1B4A2}" type="presOf" srcId="{B11D3B93-95C5-4D74-BAC1-E58D7D14B45E}" destId="{707B8B9D-FF3C-46F2-9DC7-D4B5493AE88D}" srcOrd="1" destOrd="0" presId="urn:microsoft.com/office/officeart/2005/8/layout/target3"/>
    <dgm:cxn modelId="{4697D521-BF82-47CE-8156-D6A52BA0FD99}" type="presParOf" srcId="{977D4D37-46C2-4FFC-8199-997B2E2F2F84}" destId="{BBC8898E-D51F-4231-AE14-12048A328329}" srcOrd="0" destOrd="0" presId="urn:microsoft.com/office/officeart/2005/8/layout/target3"/>
    <dgm:cxn modelId="{541E6293-B33F-4A72-8DC1-123435D6C5C5}" type="presParOf" srcId="{977D4D37-46C2-4FFC-8199-997B2E2F2F84}" destId="{BB0C0F38-67AB-4084-BA55-F6B0B59F4267}" srcOrd="1" destOrd="0" presId="urn:microsoft.com/office/officeart/2005/8/layout/target3"/>
    <dgm:cxn modelId="{141435E5-D2DF-4030-A692-B9397EA5A58B}" type="presParOf" srcId="{977D4D37-46C2-4FFC-8199-997B2E2F2F84}" destId="{C7D2389D-96D4-46A3-A2E3-A926CC05C1DE}" srcOrd="2" destOrd="0" presId="urn:microsoft.com/office/officeart/2005/8/layout/target3"/>
    <dgm:cxn modelId="{89D6A07A-396C-4D95-AEDC-66212071F964}" type="presParOf" srcId="{977D4D37-46C2-4FFC-8199-997B2E2F2F84}" destId="{707B8B9D-FF3C-46F2-9DC7-D4B5493AE88D}" srcOrd="3" destOrd="0" presId="urn:microsoft.com/office/officeart/2005/8/layout/targe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06C5539-C2AB-4B70-AEA6-2B0A682E128E}" type="doc">
      <dgm:prSet loTypeId="urn:microsoft.com/office/officeart/2005/8/layout/target3" loCatId="relationship" qsTypeId="urn:microsoft.com/office/officeart/2005/8/quickstyle/3d6" qsCatId="3D" csTypeId="urn:microsoft.com/office/officeart/2005/8/colors/colorful5" csCatId="colorful" phldr="1"/>
      <dgm:spPr/>
      <dgm:t>
        <a:bodyPr/>
        <a:lstStyle/>
        <a:p>
          <a:endParaRPr lang="fr-FR"/>
        </a:p>
      </dgm:t>
    </dgm:pt>
    <dgm:pt modelId="{B11D3B93-95C5-4D74-BAC1-E58D7D14B45E}">
      <dgm:prSet/>
      <dgm:spPr/>
      <dgm:t>
        <a:bodyPr/>
        <a:lstStyle/>
        <a:p>
          <a:pPr rtl="0"/>
          <a:r>
            <a:rPr lang="fr-FR" b="1" dirty="0" smtClean="0"/>
            <a:t>Différent type des paquets</a:t>
          </a:r>
          <a:r>
            <a:rPr lang="fr-FR" dirty="0" smtClean="0"/>
            <a:t> </a:t>
          </a:r>
          <a:endParaRPr lang="fr-FR" dirty="0"/>
        </a:p>
      </dgm:t>
    </dgm:pt>
    <dgm:pt modelId="{779D322C-1398-4319-A4B1-25D77B9A8973}" type="parTrans" cxnId="{9C105E06-1701-47BA-ABFA-ECE2E3DC1928}">
      <dgm:prSet/>
      <dgm:spPr/>
      <dgm:t>
        <a:bodyPr/>
        <a:lstStyle/>
        <a:p>
          <a:endParaRPr lang="fr-FR"/>
        </a:p>
      </dgm:t>
    </dgm:pt>
    <dgm:pt modelId="{5D481598-D027-41EF-94F9-8DDE7CE4070E}" type="sibTrans" cxnId="{9C105E06-1701-47BA-ABFA-ECE2E3DC1928}">
      <dgm:prSet/>
      <dgm:spPr/>
      <dgm:t>
        <a:bodyPr/>
        <a:lstStyle/>
        <a:p>
          <a:endParaRPr lang="fr-FR"/>
        </a:p>
      </dgm:t>
    </dgm:pt>
    <dgm:pt modelId="{977D4D37-46C2-4FFC-8199-997B2E2F2F84}" type="pres">
      <dgm:prSet presAssocID="{006C5539-C2AB-4B70-AEA6-2B0A682E128E}" presName="Name0" presStyleCnt="0">
        <dgm:presLayoutVars>
          <dgm:chMax val="7"/>
          <dgm:dir/>
          <dgm:animLvl val="lvl"/>
          <dgm:resizeHandles val="exact"/>
        </dgm:presLayoutVars>
      </dgm:prSet>
      <dgm:spPr/>
      <dgm:t>
        <a:bodyPr/>
        <a:lstStyle/>
        <a:p>
          <a:endParaRPr lang="fr-FR"/>
        </a:p>
      </dgm:t>
    </dgm:pt>
    <dgm:pt modelId="{BBC8898E-D51F-4231-AE14-12048A328329}" type="pres">
      <dgm:prSet presAssocID="{B11D3B93-95C5-4D74-BAC1-E58D7D14B45E}" presName="circle1" presStyleLbl="node1" presStyleIdx="0" presStyleCnt="1"/>
      <dgm:spPr/>
    </dgm:pt>
    <dgm:pt modelId="{BB0C0F38-67AB-4084-BA55-F6B0B59F4267}" type="pres">
      <dgm:prSet presAssocID="{B11D3B93-95C5-4D74-BAC1-E58D7D14B45E}" presName="space" presStyleCnt="0"/>
      <dgm:spPr/>
    </dgm:pt>
    <dgm:pt modelId="{C7D2389D-96D4-46A3-A2E3-A926CC05C1DE}" type="pres">
      <dgm:prSet presAssocID="{B11D3B93-95C5-4D74-BAC1-E58D7D14B45E}" presName="rect1" presStyleLbl="alignAcc1" presStyleIdx="0" presStyleCnt="1"/>
      <dgm:spPr/>
      <dgm:t>
        <a:bodyPr/>
        <a:lstStyle/>
        <a:p>
          <a:endParaRPr lang="fr-FR"/>
        </a:p>
      </dgm:t>
    </dgm:pt>
    <dgm:pt modelId="{707B8B9D-FF3C-46F2-9DC7-D4B5493AE88D}" type="pres">
      <dgm:prSet presAssocID="{B11D3B93-95C5-4D74-BAC1-E58D7D14B45E}" presName="rect1ParTxNoCh" presStyleLbl="alignAcc1" presStyleIdx="0" presStyleCnt="1">
        <dgm:presLayoutVars>
          <dgm:chMax val="1"/>
          <dgm:bulletEnabled val="1"/>
        </dgm:presLayoutVars>
      </dgm:prSet>
      <dgm:spPr/>
      <dgm:t>
        <a:bodyPr/>
        <a:lstStyle/>
        <a:p>
          <a:endParaRPr lang="fr-FR"/>
        </a:p>
      </dgm:t>
    </dgm:pt>
  </dgm:ptLst>
  <dgm:cxnLst>
    <dgm:cxn modelId="{C3D85C38-92C6-4C2B-9E89-C819C194021C}" type="presOf" srcId="{B11D3B93-95C5-4D74-BAC1-E58D7D14B45E}" destId="{707B8B9D-FF3C-46F2-9DC7-D4B5493AE88D}" srcOrd="1" destOrd="0" presId="urn:microsoft.com/office/officeart/2005/8/layout/target3"/>
    <dgm:cxn modelId="{3FC8B670-A163-4721-AD6B-353A93BE8092}" type="presOf" srcId="{006C5539-C2AB-4B70-AEA6-2B0A682E128E}" destId="{977D4D37-46C2-4FFC-8199-997B2E2F2F84}" srcOrd="0" destOrd="0" presId="urn:microsoft.com/office/officeart/2005/8/layout/target3"/>
    <dgm:cxn modelId="{9C105E06-1701-47BA-ABFA-ECE2E3DC1928}" srcId="{006C5539-C2AB-4B70-AEA6-2B0A682E128E}" destId="{B11D3B93-95C5-4D74-BAC1-E58D7D14B45E}" srcOrd="0" destOrd="0" parTransId="{779D322C-1398-4319-A4B1-25D77B9A8973}" sibTransId="{5D481598-D027-41EF-94F9-8DDE7CE4070E}"/>
    <dgm:cxn modelId="{E7EA35C9-1387-4686-A081-5F75B5154DF6}" type="presOf" srcId="{B11D3B93-95C5-4D74-BAC1-E58D7D14B45E}" destId="{C7D2389D-96D4-46A3-A2E3-A926CC05C1DE}" srcOrd="0" destOrd="0" presId="urn:microsoft.com/office/officeart/2005/8/layout/target3"/>
    <dgm:cxn modelId="{D35A4942-4DE2-4D7D-9D7D-A072A4B42CA1}" type="presParOf" srcId="{977D4D37-46C2-4FFC-8199-997B2E2F2F84}" destId="{BBC8898E-D51F-4231-AE14-12048A328329}" srcOrd="0" destOrd="0" presId="urn:microsoft.com/office/officeart/2005/8/layout/target3"/>
    <dgm:cxn modelId="{6A8D369A-ADAB-4E97-8A9A-6D2147134422}" type="presParOf" srcId="{977D4D37-46C2-4FFC-8199-997B2E2F2F84}" destId="{BB0C0F38-67AB-4084-BA55-F6B0B59F4267}" srcOrd="1" destOrd="0" presId="urn:microsoft.com/office/officeart/2005/8/layout/target3"/>
    <dgm:cxn modelId="{F94C9B53-FAC6-4038-8058-9F8FCE864D3E}" type="presParOf" srcId="{977D4D37-46C2-4FFC-8199-997B2E2F2F84}" destId="{C7D2389D-96D4-46A3-A2E3-A926CC05C1DE}" srcOrd="2" destOrd="0" presId="urn:microsoft.com/office/officeart/2005/8/layout/target3"/>
    <dgm:cxn modelId="{E4FB1BE7-5F11-43EB-9970-6AA9DB081C1B}" type="presParOf" srcId="{977D4D37-46C2-4FFC-8199-997B2E2F2F84}" destId="{707B8B9D-FF3C-46F2-9DC7-D4B5493AE88D}" srcOrd="3" destOrd="0" presId="urn:microsoft.com/office/officeart/2005/8/layout/targe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06C5539-C2AB-4B70-AEA6-2B0A682E128E}" type="doc">
      <dgm:prSet loTypeId="urn:microsoft.com/office/officeart/2005/8/layout/target3" loCatId="relationship" qsTypeId="urn:microsoft.com/office/officeart/2005/8/quickstyle/3d6" qsCatId="3D" csTypeId="urn:microsoft.com/office/officeart/2005/8/colors/colorful5" csCatId="colorful" phldr="1"/>
      <dgm:spPr/>
      <dgm:t>
        <a:bodyPr/>
        <a:lstStyle/>
        <a:p>
          <a:endParaRPr lang="fr-FR"/>
        </a:p>
      </dgm:t>
    </dgm:pt>
    <dgm:pt modelId="{B11D3B93-95C5-4D74-BAC1-E58D7D14B45E}">
      <dgm:prSet/>
      <dgm:spPr/>
      <dgm:t>
        <a:bodyPr/>
        <a:lstStyle/>
        <a:p>
          <a:pPr rtl="0"/>
          <a:r>
            <a:rPr lang="fr-FR" dirty="0" smtClean="0"/>
            <a:t>Protocole EAP </a:t>
          </a:r>
          <a:endParaRPr lang="fr-FR" dirty="0"/>
        </a:p>
      </dgm:t>
    </dgm:pt>
    <dgm:pt modelId="{779D322C-1398-4319-A4B1-25D77B9A8973}" type="parTrans" cxnId="{9C105E06-1701-47BA-ABFA-ECE2E3DC1928}">
      <dgm:prSet/>
      <dgm:spPr/>
      <dgm:t>
        <a:bodyPr/>
        <a:lstStyle/>
        <a:p>
          <a:endParaRPr lang="fr-FR"/>
        </a:p>
      </dgm:t>
    </dgm:pt>
    <dgm:pt modelId="{5D481598-D027-41EF-94F9-8DDE7CE4070E}" type="sibTrans" cxnId="{9C105E06-1701-47BA-ABFA-ECE2E3DC1928}">
      <dgm:prSet/>
      <dgm:spPr/>
      <dgm:t>
        <a:bodyPr/>
        <a:lstStyle/>
        <a:p>
          <a:endParaRPr lang="fr-FR"/>
        </a:p>
      </dgm:t>
    </dgm:pt>
    <dgm:pt modelId="{977D4D37-46C2-4FFC-8199-997B2E2F2F84}" type="pres">
      <dgm:prSet presAssocID="{006C5539-C2AB-4B70-AEA6-2B0A682E128E}" presName="Name0" presStyleCnt="0">
        <dgm:presLayoutVars>
          <dgm:chMax val="7"/>
          <dgm:dir/>
          <dgm:animLvl val="lvl"/>
          <dgm:resizeHandles val="exact"/>
        </dgm:presLayoutVars>
      </dgm:prSet>
      <dgm:spPr/>
      <dgm:t>
        <a:bodyPr/>
        <a:lstStyle/>
        <a:p>
          <a:endParaRPr lang="fr-FR"/>
        </a:p>
      </dgm:t>
    </dgm:pt>
    <dgm:pt modelId="{BBC8898E-D51F-4231-AE14-12048A328329}" type="pres">
      <dgm:prSet presAssocID="{B11D3B93-95C5-4D74-BAC1-E58D7D14B45E}" presName="circle1" presStyleLbl="node1" presStyleIdx="0" presStyleCnt="1"/>
      <dgm:spPr/>
    </dgm:pt>
    <dgm:pt modelId="{BB0C0F38-67AB-4084-BA55-F6B0B59F4267}" type="pres">
      <dgm:prSet presAssocID="{B11D3B93-95C5-4D74-BAC1-E58D7D14B45E}" presName="space" presStyleCnt="0"/>
      <dgm:spPr/>
    </dgm:pt>
    <dgm:pt modelId="{C7D2389D-96D4-46A3-A2E3-A926CC05C1DE}" type="pres">
      <dgm:prSet presAssocID="{B11D3B93-95C5-4D74-BAC1-E58D7D14B45E}" presName="rect1" presStyleLbl="alignAcc1" presStyleIdx="0" presStyleCnt="1"/>
      <dgm:spPr/>
      <dgm:t>
        <a:bodyPr/>
        <a:lstStyle/>
        <a:p>
          <a:endParaRPr lang="fr-FR"/>
        </a:p>
      </dgm:t>
    </dgm:pt>
    <dgm:pt modelId="{707B8B9D-FF3C-46F2-9DC7-D4B5493AE88D}" type="pres">
      <dgm:prSet presAssocID="{B11D3B93-95C5-4D74-BAC1-E58D7D14B45E}" presName="rect1ParTxNoCh" presStyleLbl="alignAcc1" presStyleIdx="0" presStyleCnt="1">
        <dgm:presLayoutVars>
          <dgm:chMax val="1"/>
          <dgm:bulletEnabled val="1"/>
        </dgm:presLayoutVars>
      </dgm:prSet>
      <dgm:spPr/>
      <dgm:t>
        <a:bodyPr/>
        <a:lstStyle/>
        <a:p>
          <a:endParaRPr lang="fr-FR"/>
        </a:p>
      </dgm:t>
    </dgm:pt>
  </dgm:ptLst>
  <dgm:cxnLst>
    <dgm:cxn modelId="{BF9D4860-C1BB-406E-BFF5-D04E5627AA6D}" type="presOf" srcId="{B11D3B93-95C5-4D74-BAC1-E58D7D14B45E}" destId="{C7D2389D-96D4-46A3-A2E3-A926CC05C1DE}" srcOrd="0" destOrd="0" presId="urn:microsoft.com/office/officeart/2005/8/layout/target3"/>
    <dgm:cxn modelId="{847C6594-BCC7-47A9-983C-F17AFB76E8EB}" type="presOf" srcId="{B11D3B93-95C5-4D74-BAC1-E58D7D14B45E}" destId="{707B8B9D-FF3C-46F2-9DC7-D4B5493AE88D}" srcOrd="1" destOrd="0" presId="urn:microsoft.com/office/officeart/2005/8/layout/target3"/>
    <dgm:cxn modelId="{9C105E06-1701-47BA-ABFA-ECE2E3DC1928}" srcId="{006C5539-C2AB-4B70-AEA6-2B0A682E128E}" destId="{B11D3B93-95C5-4D74-BAC1-E58D7D14B45E}" srcOrd="0" destOrd="0" parTransId="{779D322C-1398-4319-A4B1-25D77B9A8973}" sibTransId="{5D481598-D027-41EF-94F9-8DDE7CE4070E}"/>
    <dgm:cxn modelId="{6FE4694A-58A0-445B-B7F8-49DDB8D5BA1E}" type="presOf" srcId="{006C5539-C2AB-4B70-AEA6-2B0A682E128E}" destId="{977D4D37-46C2-4FFC-8199-997B2E2F2F84}" srcOrd="0" destOrd="0" presId="urn:microsoft.com/office/officeart/2005/8/layout/target3"/>
    <dgm:cxn modelId="{2877F929-F904-45AB-9C8C-A6E65EC6CC3F}" type="presParOf" srcId="{977D4D37-46C2-4FFC-8199-997B2E2F2F84}" destId="{BBC8898E-D51F-4231-AE14-12048A328329}" srcOrd="0" destOrd="0" presId="urn:microsoft.com/office/officeart/2005/8/layout/target3"/>
    <dgm:cxn modelId="{E738B962-421F-469C-B281-A2769626D9D9}" type="presParOf" srcId="{977D4D37-46C2-4FFC-8199-997B2E2F2F84}" destId="{BB0C0F38-67AB-4084-BA55-F6B0B59F4267}" srcOrd="1" destOrd="0" presId="urn:microsoft.com/office/officeart/2005/8/layout/target3"/>
    <dgm:cxn modelId="{6503F875-C625-4642-8433-88771936A0BC}" type="presParOf" srcId="{977D4D37-46C2-4FFC-8199-997B2E2F2F84}" destId="{C7D2389D-96D4-46A3-A2E3-A926CC05C1DE}" srcOrd="2" destOrd="0" presId="urn:microsoft.com/office/officeart/2005/8/layout/target3"/>
    <dgm:cxn modelId="{F377FAF0-3AEC-4815-9547-F358D6FCD6B3}" type="presParOf" srcId="{977D4D37-46C2-4FFC-8199-997B2E2F2F84}" destId="{707B8B9D-FF3C-46F2-9DC7-D4B5493AE88D}" srcOrd="3" destOrd="0" presId="urn:microsoft.com/office/officeart/2005/8/layout/targe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06C5539-C2AB-4B70-AEA6-2B0A682E128E}" type="doc">
      <dgm:prSet loTypeId="urn:microsoft.com/office/officeart/2005/8/layout/target3" loCatId="relationship" qsTypeId="urn:microsoft.com/office/officeart/2005/8/quickstyle/3d6" qsCatId="3D" csTypeId="urn:microsoft.com/office/officeart/2005/8/colors/colorful5" csCatId="colorful" phldr="1"/>
      <dgm:spPr/>
      <dgm:t>
        <a:bodyPr/>
        <a:lstStyle/>
        <a:p>
          <a:endParaRPr lang="fr-FR"/>
        </a:p>
      </dgm:t>
    </dgm:pt>
    <dgm:pt modelId="{B11D3B93-95C5-4D74-BAC1-E58D7D14B45E}">
      <dgm:prSet custT="1"/>
      <dgm:spPr/>
      <dgm:t>
        <a:bodyPr/>
        <a:lstStyle/>
        <a:p>
          <a:r>
            <a:rPr lang="fr-FR" sz="2400" dirty="0" smtClean="0"/>
            <a:t>Méthode d’authentification:</a:t>
          </a:r>
          <a:r>
            <a:rPr lang="fr-FR" sz="2800" dirty="0" smtClean="0"/>
            <a:t> </a:t>
          </a:r>
          <a:endParaRPr lang="fr-FR" sz="2800" dirty="0"/>
        </a:p>
      </dgm:t>
    </dgm:pt>
    <dgm:pt modelId="{5D481598-D027-41EF-94F9-8DDE7CE4070E}" type="sibTrans" cxnId="{9C105E06-1701-47BA-ABFA-ECE2E3DC1928}">
      <dgm:prSet/>
      <dgm:spPr/>
      <dgm:t>
        <a:bodyPr/>
        <a:lstStyle/>
        <a:p>
          <a:endParaRPr lang="fr-FR"/>
        </a:p>
      </dgm:t>
    </dgm:pt>
    <dgm:pt modelId="{779D322C-1398-4319-A4B1-25D77B9A8973}" type="parTrans" cxnId="{9C105E06-1701-47BA-ABFA-ECE2E3DC1928}">
      <dgm:prSet/>
      <dgm:spPr/>
      <dgm:t>
        <a:bodyPr/>
        <a:lstStyle/>
        <a:p>
          <a:endParaRPr lang="fr-FR"/>
        </a:p>
      </dgm:t>
    </dgm:pt>
    <dgm:pt modelId="{977D4D37-46C2-4FFC-8199-997B2E2F2F84}" type="pres">
      <dgm:prSet presAssocID="{006C5539-C2AB-4B70-AEA6-2B0A682E128E}" presName="Name0" presStyleCnt="0">
        <dgm:presLayoutVars>
          <dgm:chMax val="7"/>
          <dgm:dir/>
          <dgm:animLvl val="lvl"/>
          <dgm:resizeHandles val="exact"/>
        </dgm:presLayoutVars>
      </dgm:prSet>
      <dgm:spPr/>
      <dgm:t>
        <a:bodyPr/>
        <a:lstStyle/>
        <a:p>
          <a:endParaRPr lang="fr-FR"/>
        </a:p>
      </dgm:t>
    </dgm:pt>
    <dgm:pt modelId="{BBC8898E-D51F-4231-AE14-12048A328329}" type="pres">
      <dgm:prSet presAssocID="{B11D3B93-95C5-4D74-BAC1-E58D7D14B45E}" presName="circle1" presStyleLbl="node1" presStyleIdx="0" presStyleCnt="1"/>
      <dgm:spPr/>
    </dgm:pt>
    <dgm:pt modelId="{BB0C0F38-67AB-4084-BA55-F6B0B59F4267}" type="pres">
      <dgm:prSet presAssocID="{B11D3B93-95C5-4D74-BAC1-E58D7D14B45E}" presName="space" presStyleCnt="0"/>
      <dgm:spPr/>
    </dgm:pt>
    <dgm:pt modelId="{C7D2389D-96D4-46A3-A2E3-A926CC05C1DE}" type="pres">
      <dgm:prSet presAssocID="{B11D3B93-95C5-4D74-BAC1-E58D7D14B45E}" presName="rect1" presStyleLbl="alignAcc1" presStyleIdx="0" presStyleCnt="1" custLinFactNeighborX="-4735" custLinFactNeighborY="-289"/>
      <dgm:spPr/>
      <dgm:t>
        <a:bodyPr/>
        <a:lstStyle/>
        <a:p>
          <a:endParaRPr lang="fr-FR"/>
        </a:p>
      </dgm:t>
    </dgm:pt>
    <dgm:pt modelId="{707B8B9D-FF3C-46F2-9DC7-D4B5493AE88D}" type="pres">
      <dgm:prSet presAssocID="{B11D3B93-95C5-4D74-BAC1-E58D7D14B45E}" presName="rect1ParTxNoCh" presStyleLbl="alignAcc1" presStyleIdx="0" presStyleCnt="1">
        <dgm:presLayoutVars>
          <dgm:chMax val="1"/>
          <dgm:bulletEnabled val="1"/>
        </dgm:presLayoutVars>
      </dgm:prSet>
      <dgm:spPr/>
      <dgm:t>
        <a:bodyPr/>
        <a:lstStyle/>
        <a:p>
          <a:endParaRPr lang="fr-FR"/>
        </a:p>
      </dgm:t>
    </dgm:pt>
  </dgm:ptLst>
  <dgm:cxnLst>
    <dgm:cxn modelId="{68B3DC49-3729-4736-8531-D3D98A930E55}" type="presOf" srcId="{B11D3B93-95C5-4D74-BAC1-E58D7D14B45E}" destId="{C7D2389D-96D4-46A3-A2E3-A926CC05C1DE}" srcOrd="0" destOrd="0" presId="urn:microsoft.com/office/officeart/2005/8/layout/target3"/>
    <dgm:cxn modelId="{D01C8598-B8DC-44AA-9E9E-C5C91D287891}" type="presOf" srcId="{B11D3B93-95C5-4D74-BAC1-E58D7D14B45E}" destId="{707B8B9D-FF3C-46F2-9DC7-D4B5493AE88D}" srcOrd="1" destOrd="0" presId="urn:microsoft.com/office/officeart/2005/8/layout/target3"/>
    <dgm:cxn modelId="{9C105E06-1701-47BA-ABFA-ECE2E3DC1928}" srcId="{006C5539-C2AB-4B70-AEA6-2B0A682E128E}" destId="{B11D3B93-95C5-4D74-BAC1-E58D7D14B45E}" srcOrd="0" destOrd="0" parTransId="{779D322C-1398-4319-A4B1-25D77B9A8973}" sibTransId="{5D481598-D027-41EF-94F9-8DDE7CE4070E}"/>
    <dgm:cxn modelId="{C1D805AD-D0EA-4F7E-A84A-CB64FCFEBF7B}" type="presOf" srcId="{006C5539-C2AB-4B70-AEA6-2B0A682E128E}" destId="{977D4D37-46C2-4FFC-8199-997B2E2F2F84}" srcOrd="0" destOrd="0" presId="urn:microsoft.com/office/officeart/2005/8/layout/target3"/>
    <dgm:cxn modelId="{B751B8B4-B6EB-4B1C-8E05-8A2C5095F457}" type="presParOf" srcId="{977D4D37-46C2-4FFC-8199-997B2E2F2F84}" destId="{BBC8898E-D51F-4231-AE14-12048A328329}" srcOrd="0" destOrd="0" presId="urn:microsoft.com/office/officeart/2005/8/layout/target3"/>
    <dgm:cxn modelId="{12124906-71FB-4E42-9BC4-8EE03F18118F}" type="presParOf" srcId="{977D4D37-46C2-4FFC-8199-997B2E2F2F84}" destId="{BB0C0F38-67AB-4084-BA55-F6B0B59F4267}" srcOrd="1" destOrd="0" presId="urn:microsoft.com/office/officeart/2005/8/layout/target3"/>
    <dgm:cxn modelId="{F9F369CC-1A44-4464-82B4-7FB52B81E25C}" type="presParOf" srcId="{977D4D37-46C2-4FFC-8199-997B2E2F2F84}" destId="{C7D2389D-96D4-46A3-A2E3-A926CC05C1DE}" srcOrd="2" destOrd="0" presId="urn:microsoft.com/office/officeart/2005/8/layout/target3"/>
    <dgm:cxn modelId="{8FF19CBD-0D66-4AE2-BF15-D93B6DCD24E1}" type="presParOf" srcId="{977D4D37-46C2-4FFC-8199-997B2E2F2F84}" destId="{707B8B9D-FF3C-46F2-9DC7-D4B5493AE88D}" srcOrd="3" destOrd="0" presId="urn:microsoft.com/office/officeart/2005/8/layout/targe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06C5539-C2AB-4B70-AEA6-2B0A682E128E}" type="doc">
      <dgm:prSet loTypeId="urn:microsoft.com/office/officeart/2005/8/layout/target3" loCatId="relationship" qsTypeId="urn:microsoft.com/office/officeart/2005/8/quickstyle/3d6" qsCatId="3D" csTypeId="urn:microsoft.com/office/officeart/2005/8/colors/colorful5" csCatId="colorful" phldr="1"/>
      <dgm:spPr/>
      <dgm:t>
        <a:bodyPr/>
        <a:lstStyle/>
        <a:p>
          <a:endParaRPr lang="fr-FR"/>
        </a:p>
      </dgm:t>
    </dgm:pt>
    <dgm:pt modelId="{B11D3B93-95C5-4D74-BAC1-E58D7D14B45E}">
      <dgm:prSet custT="1"/>
      <dgm:spPr/>
      <dgm:t>
        <a:bodyPr/>
        <a:lstStyle/>
        <a:p>
          <a:r>
            <a:rPr lang="fr-FR" sz="2000" b="1" i="1" dirty="0" smtClean="0"/>
            <a:t>Méthode par certificat </a:t>
          </a:r>
          <a:r>
            <a:rPr lang="fr-FR" sz="2000" dirty="0" smtClean="0"/>
            <a:t>EAP-TLS </a:t>
          </a:r>
          <a:r>
            <a:rPr lang="fr-FR" sz="2000" b="1" i="1" dirty="0" smtClean="0"/>
            <a:t> :</a:t>
          </a:r>
          <a:r>
            <a:rPr lang="fr-FR" sz="2000" dirty="0" smtClean="0"/>
            <a:t> </a:t>
          </a:r>
          <a:endParaRPr lang="fr-FR" sz="2000" dirty="0"/>
        </a:p>
      </dgm:t>
    </dgm:pt>
    <dgm:pt modelId="{5D481598-D027-41EF-94F9-8DDE7CE4070E}" type="sibTrans" cxnId="{9C105E06-1701-47BA-ABFA-ECE2E3DC1928}">
      <dgm:prSet/>
      <dgm:spPr/>
      <dgm:t>
        <a:bodyPr/>
        <a:lstStyle/>
        <a:p>
          <a:endParaRPr lang="fr-FR"/>
        </a:p>
      </dgm:t>
    </dgm:pt>
    <dgm:pt modelId="{779D322C-1398-4319-A4B1-25D77B9A8973}" type="parTrans" cxnId="{9C105E06-1701-47BA-ABFA-ECE2E3DC1928}">
      <dgm:prSet/>
      <dgm:spPr/>
      <dgm:t>
        <a:bodyPr/>
        <a:lstStyle/>
        <a:p>
          <a:endParaRPr lang="fr-FR"/>
        </a:p>
      </dgm:t>
    </dgm:pt>
    <dgm:pt modelId="{977D4D37-46C2-4FFC-8199-997B2E2F2F84}" type="pres">
      <dgm:prSet presAssocID="{006C5539-C2AB-4B70-AEA6-2B0A682E128E}" presName="Name0" presStyleCnt="0">
        <dgm:presLayoutVars>
          <dgm:chMax val="7"/>
          <dgm:dir/>
          <dgm:animLvl val="lvl"/>
          <dgm:resizeHandles val="exact"/>
        </dgm:presLayoutVars>
      </dgm:prSet>
      <dgm:spPr/>
      <dgm:t>
        <a:bodyPr/>
        <a:lstStyle/>
        <a:p>
          <a:endParaRPr lang="fr-FR"/>
        </a:p>
      </dgm:t>
    </dgm:pt>
    <dgm:pt modelId="{BBC8898E-D51F-4231-AE14-12048A328329}" type="pres">
      <dgm:prSet presAssocID="{B11D3B93-95C5-4D74-BAC1-E58D7D14B45E}" presName="circle1" presStyleLbl="node1" presStyleIdx="0" presStyleCnt="1"/>
      <dgm:spPr/>
    </dgm:pt>
    <dgm:pt modelId="{BB0C0F38-67AB-4084-BA55-F6B0B59F4267}" type="pres">
      <dgm:prSet presAssocID="{B11D3B93-95C5-4D74-BAC1-E58D7D14B45E}" presName="space" presStyleCnt="0"/>
      <dgm:spPr/>
    </dgm:pt>
    <dgm:pt modelId="{C7D2389D-96D4-46A3-A2E3-A926CC05C1DE}" type="pres">
      <dgm:prSet presAssocID="{B11D3B93-95C5-4D74-BAC1-E58D7D14B45E}" presName="rect1" presStyleLbl="alignAcc1" presStyleIdx="0" presStyleCnt="1" custLinFactNeighborX="-4735" custLinFactNeighborY="-289"/>
      <dgm:spPr/>
      <dgm:t>
        <a:bodyPr/>
        <a:lstStyle/>
        <a:p>
          <a:endParaRPr lang="fr-FR"/>
        </a:p>
      </dgm:t>
    </dgm:pt>
    <dgm:pt modelId="{707B8B9D-FF3C-46F2-9DC7-D4B5493AE88D}" type="pres">
      <dgm:prSet presAssocID="{B11D3B93-95C5-4D74-BAC1-E58D7D14B45E}" presName="rect1ParTxNoCh" presStyleLbl="alignAcc1" presStyleIdx="0" presStyleCnt="1">
        <dgm:presLayoutVars>
          <dgm:chMax val="1"/>
          <dgm:bulletEnabled val="1"/>
        </dgm:presLayoutVars>
      </dgm:prSet>
      <dgm:spPr/>
      <dgm:t>
        <a:bodyPr/>
        <a:lstStyle/>
        <a:p>
          <a:endParaRPr lang="fr-FR"/>
        </a:p>
      </dgm:t>
    </dgm:pt>
  </dgm:ptLst>
  <dgm:cxnLst>
    <dgm:cxn modelId="{93EFA38C-1B76-4ACB-9855-7FDFAD7E52A3}" type="presOf" srcId="{B11D3B93-95C5-4D74-BAC1-E58D7D14B45E}" destId="{C7D2389D-96D4-46A3-A2E3-A926CC05C1DE}" srcOrd="0" destOrd="0" presId="urn:microsoft.com/office/officeart/2005/8/layout/target3"/>
    <dgm:cxn modelId="{9C105E06-1701-47BA-ABFA-ECE2E3DC1928}" srcId="{006C5539-C2AB-4B70-AEA6-2B0A682E128E}" destId="{B11D3B93-95C5-4D74-BAC1-E58D7D14B45E}" srcOrd="0" destOrd="0" parTransId="{779D322C-1398-4319-A4B1-25D77B9A8973}" sibTransId="{5D481598-D027-41EF-94F9-8DDE7CE4070E}"/>
    <dgm:cxn modelId="{70284765-35EE-4743-B329-02FF86EA94FA}" type="presOf" srcId="{B11D3B93-95C5-4D74-BAC1-E58D7D14B45E}" destId="{707B8B9D-FF3C-46F2-9DC7-D4B5493AE88D}" srcOrd="1" destOrd="0" presId="urn:microsoft.com/office/officeart/2005/8/layout/target3"/>
    <dgm:cxn modelId="{8EA4033D-376C-44CD-A9AD-08508E4FD3E2}" type="presOf" srcId="{006C5539-C2AB-4B70-AEA6-2B0A682E128E}" destId="{977D4D37-46C2-4FFC-8199-997B2E2F2F84}" srcOrd="0" destOrd="0" presId="urn:microsoft.com/office/officeart/2005/8/layout/target3"/>
    <dgm:cxn modelId="{9B7782A8-1DF6-45C7-B73E-756ADB7151D1}" type="presParOf" srcId="{977D4D37-46C2-4FFC-8199-997B2E2F2F84}" destId="{BBC8898E-D51F-4231-AE14-12048A328329}" srcOrd="0" destOrd="0" presId="urn:microsoft.com/office/officeart/2005/8/layout/target3"/>
    <dgm:cxn modelId="{10C7CFC2-F4CD-4873-A567-47ABA821562F}" type="presParOf" srcId="{977D4D37-46C2-4FFC-8199-997B2E2F2F84}" destId="{BB0C0F38-67AB-4084-BA55-F6B0B59F4267}" srcOrd="1" destOrd="0" presId="urn:microsoft.com/office/officeart/2005/8/layout/target3"/>
    <dgm:cxn modelId="{B8D2F979-033F-4885-9CAE-2625C903C4A7}" type="presParOf" srcId="{977D4D37-46C2-4FFC-8199-997B2E2F2F84}" destId="{C7D2389D-96D4-46A3-A2E3-A926CC05C1DE}" srcOrd="2" destOrd="0" presId="urn:microsoft.com/office/officeart/2005/8/layout/target3"/>
    <dgm:cxn modelId="{4ECFD11C-94F8-408A-95D6-C85DD02D2CC4}" type="presParOf" srcId="{977D4D37-46C2-4FFC-8199-997B2E2F2F84}" destId="{707B8B9D-FF3C-46F2-9DC7-D4B5493AE88D}" srcOrd="3" destOrd="0" presId="urn:microsoft.com/office/officeart/2005/8/layout/targe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006C5539-C2AB-4B70-AEA6-2B0A682E128E}" type="doc">
      <dgm:prSet loTypeId="urn:microsoft.com/office/officeart/2005/8/layout/target3" loCatId="relationship" qsTypeId="urn:microsoft.com/office/officeart/2005/8/quickstyle/3d6" qsCatId="3D" csTypeId="urn:microsoft.com/office/officeart/2005/8/colors/colorful5" csCatId="colorful" phldr="1"/>
      <dgm:spPr/>
      <dgm:t>
        <a:bodyPr/>
        <a:lstStyle/>
        <a:p>
          <a:endParaRPr lang="fr-FR"/>
        </a:p>
      </dgm:t>
    </dgm:pt>
    <dgm:pt modelId="{B11D3B93-95C5-4D74-BAC1-E58D7D14B45E}">
      <dgm:prSet custT="1"/>
      <dgm:spPr/>
      <dgm:t>
        <a:bodyPr/>
        <a:lstStyle/>
        <a:p>
          <a:r>
            <a:rPr lang="fr-FR" sz="2000" b="1" i="1" dirty="0" smtClean="0"/>
            <a:t>Méthode par certificat </a:t>
          </a:r>
          <a:r>
            <a:rPr lang="fr-FR" sz="2000" dirty="0" smtClean="0"/>
            <a:t>EAP-TLS </a:t>
          </a:r>
          <a:r>
            <a:rPr lang="fr-FR" sz="2000" b="1" i="1" dirty="0" smtClean="0"/>
            <a:t> :</a:t>
          </a:r>
          <a:r>
            <a:rPr lang="fr-FR" sz="2000" dirty="0" smtClean="0"/>
            <a:t> </a:t>
          </a:r>
          <a:endParaRPr lang="fr-FR" sz="2000" dirty="0"/>
        </a:p>
      </dgm:t>
    </dgm:pt>
    <dgm:pt modelId="{5D481598-D027-41EF-94F9-8DDE7CE4070E}" type="sibTrans" cxnId="{9C105E06-1701-47BA-ABFA-ECE2E3DC1928}">
      <dgm:prSet/>
      <dgm:spPr/>
      <dgm:t>
        <a:bodyPr/>
        <a:lstStyle/>
        <a:p>
          <a:endParaRPr lang="fr-FR"/>
        </a:p>
      </dgm:t>
    </dgm:pt>
    <dgm:pt modelId="{779D322C-1398-4319-A4B1-25D77B9A8973}" type="parTrans" cxnId="{9C105E06-1701-47BA-ABFA-ECE2E3DC1928}">
      <dgm:prSet/>
      <dgm:spPr/>
      <dgm:t>
        <a:bodyPr/>
        <a:lstStyle/>
        <a:p>
          <a:endParaRPr lang="fr-FR"/>
        </a:p>
      </dgm:t>
    </dgm:pt>
    <dgm:pt modelId="{977D4D37-46C2-4FFC-8199-997B2E2F2F84}" type="pres">
      <dgm:prSet presAssocID="{006C5539-C2AB-4B70-AEA6-2B0A682E128E}" presName="Name0" presStyleCnt="0">
        <dgm:presLayoutVars>
          <dgm:chMax val="7"/>
          <dgm:dir/>
          <dgm:animLvl val="lvl"/>
          <dgm:resizeHandles val="exact"/>
        </dgm:presLayoutVars>
      </dgm:prSet>
      <dgm:spPr/>
      <dgm:t>
        <a:bodyPr/>
        <a:lstStyle/>
        <a:p>
          <a:endParaRPr lang="fr-FR"/>
        </a:p>
      </dgm:t>
    </dgm:pt>
    <dgm:pt modelId="{BBC8898E-D51F-4231-AE14-12048A328329}" type="pres">
      <dgm:prSet presAssocID="{B11D3B93-95C5-4D74-BAC1-E58D7D14B45E}" presName="circle1" presStyleLbl="node1" presStyleIdx="0" presStyleCnt="1"/>
      <dgm:spPr/>
    </dgm:pt>
    <dgm:pt modelId="{BB0C0F38-67AB-4084-BA55-F6B0B59F4267}" type="pres">
      <dgm:prSet presAssocID="{B11D3B93-95C5-4D74-BAC1-E58D7D14B45E}" presName="space" presStyleCnt="0"/>
      <dgm:spPr/>
    </dgm:pt>
    <dgm:pt modelId="{C7D2389D-96D4-46A3-A2E3-A926CC05C1DE}" type="pres">
      <dgm:prSet presAssocID="{B11D3B93-95C5-4D74-BAC1-E58D7D14B45E}" presName="rect1" presStyleLbl="alignAcc1" presStyleIdx="0" presStyleCnt="1" custLinFactNeighborX="-4735" custLinFactNeighborY="-289"/>
      <dgm:spPr/>
      <dgm:t>
        <a:bodyPr/>
        <a:lstStyle/>
        <a:p>
          <a:endParaRPr lang="fr-FR"/>
        </a:p>
      </dgm:t>
    </dgm:pt>
    <dgm:pt modelId="{707B8B9D-FF3C-46F2-9DC7-D4B5493AE88D}" type="pres">
      <dgm:prSet presAssocID="{B11D3B93-95C5-4D74-BAC1-E58D7D14B45E}" presName="rect1ParTxNoCh" presStyleLbl="alignAcc1" presStyleIdx="0" presStyleCnt="1">
        <dgm:presLayoutVars>
          <dgm:chMax val="1"/>
          <dgm:bulletEnabled val="1"/>
        </dgm:presLayoutVars>
      </dgm:prSet>
      <dgm:spPr/>
      <dgm:t>
        <a:bodyPr/>
        <a:lstStyle/>
        <a:p>
          <a:endParaRPr lang="fr-FR"/>
        </a:p>
      </dgm:t>
    </dgm:pt>
  </dgm:ptLst>
  <dgm:cxnLst>
    <dgm:cxn modelId="{9C105E06-1701-47BA-ABFA-ECE2E3DC1928}" srcId="{006C5539-C2AB-4B70-AEA6-2B0A682E128E}" destId="{B11D3B93-95C5-4D74-BAC1-E58D7D14B45E}" srcOrd="0" destOrd="0" parTransId="{779D322C-1398-4319-A4B1-25D77B9A8973}" sibTransId="{5D481598-D027-41EF-94F9-8DDE7CE4070E}"/>
    <dgm:cxn modelId="{B3EDE1ED-CF35-44FB-93B4-3E9685FC927A}" type="presOf" srcId="{006C5539-C2AB-4B70-AEA6-2B0A682E128E}" destId="{977D4D37-46C2-4FFC-8199-997B2E2F2F84}" srcOrd="0" destOrd="0" presId="urn:microsoft.com/office/officeart/2005/8/layout/target3"/>
    <dgm:cxn modelId="{05C72C1C-6C87-480A-BFA4-EA75A83670CD}" type="presOf" srcId="{B11D3B93-95C5-4D74-BAC1-E58D7D14B45E}" destId="{C7D2389D-96D4-46A3-A2E3-A926CC05C1DE}" srcOrd="0" destOrd="0" presId="urn:microsoft.com/office/officeart/2005/8/layout/target3"/>
    <dgm:cxn modelId="{D1AA25F0-D7B3-4305-90F6-2B4AE364D20E}" type="presOf" srcId="{B11D3B93-95C5-4D74-BAC1-E58D7D14B45E}" destId="{707B8B9D-FF3C-46F2-9DC7-D4B5493AE88D}" srcOrd="1" destOrd="0" presId="urn:microsoft.com/office/officeart/2005/8/layout/target3"/>
    <dgm:cxn modelId="{9F9EDF4A-0D4F-4B62-B4A6-D68902FA579D}" type="presParOf" srcId="{977D4D37-46C2-4FFC-8199-997B2E2F2F84}" destId="{BBC8898E-D51F-4231-AE14-12048A328329}" srcOrd="0" destOrd="0" presId="urn:microsoft.com/office/officeart/2005/8/layout/target3"/>
    <dgm:cxn modelId="{8EA5AEBD-6BE3-4E25-A478-EC811FF25618}" type="presParOf" srcId="{977D4D37-46C2-4FFC-8199-997B2E2F2F84}" destId="{BB0C0F38-67AB-4084-BA55-F6B0B59F4267}" srcOrd="1" destOrd="0" presId="urn:microsoft.com/office/officeart/2005/8/layout/target3"/>
    <dgm:cxn modelId="{8F74C2C8-FA85-4134-A0A7-B71EEA167823}" type="presParOf" srcId="{977D4D37-46C2-4FFC-8199-997B2E2F2F84}" destId="{C7D2389D-96D4-46A3-A2E3-A926CC05C1DE}" srcOrd="2" destOrd="0" presId="urn:microsoft.com/office/officeart/2005/8/layout/target3"/>
    <dgm:cxn modelId="{04E115FC-F84C-41A3-8889-4BA26FA56266}" type="presParOf" srcId="{977D4D37-46C2-4FFC-8199-997B2E2F2F84}" destId="{707B8B9D-FF3C-46F2-9DC7-D4B5493AE88D}" srcOrd="3" destOrd="0" presId="urn:microsoft.com/office/officeart/2005/8/layout/targe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1032D41C-BE81-4ADE-9CC0-E5257774258B}" type="doc">
      <dgm:prSet loTypeId="urn:microsoft.com/office/officeart/2005/8/layout/target3" loCatId="relationship" qsTypeId="urn:microsoft.com/office/officeart/2005/8/quickstyle/3d6" qsCatId="3D" csTypeId="urn:microsoft.com/office/officeart/2005/8/colors/colorful5" csCatId="colorful"/>
      <dgm:spPr/>
      <dgm:t>
        <a:bodyPr/>
        <a:lstStyle/>
        <a:p>
          <a:endParaRPr lang="fr-FR"/>
        </a:p>
      </dgm:t>
    </dgm:pt>
    <dgm:pt modelId="{4F701DFD-DDF6-4E2F-B6D9-82A50D96800E}">
      <dgm:prSet/>
      <dgm:spPr/>
      <dgm:t>
        <a:bodyPr/>
        <a:lstStyle/>
        <a:p>
          <a:pPr rtl="0"/>
          <a:r>
            <a:rPr lang="fr-FR" b="1" dirty="0" smtClean="0"/>
            <a:t>Etapes d’authentification 802.1x</a:t>
          </a:r>
          <a:endParaRPr lang="fr-FR" dirty="0"/>
        </a:p>
      </dgm:t>
    </dgm:pt>
    <dgm:pt modelId="{D482B9FB-EB65-4C85-8C29-F24554F1DEF8}" type="parTrans" cxnId="{A6B9E0AC-27C1-42AA-903C-2CD49FD0EA1B}">
      <dgm:prSet/>
      <dgm:spPr/>
      <dgm:t>
        <a:bodyPr/>
        <a:lstStyle/>
        <a:p>
          <a:endParaRPr lang="fr-FR"/>
        </a:p>
      </dgm:t>
    </dgm:pt>
    <dgm:pt modelId="{7757EEEE-1B55-4B46-9B61-9CBDB53A2116}" type="sibTrans" cxnId="{A6B9E0AC-27C1-42AA-903C-2CD49FD0EA1B}">
      <dgm:prSet/>
      <dgm:spPr/>
      <dgm:t>
        <a:bodyPr/>
        <a:lstStyle/>
        <a:p>
          <a:endParaRPr lang="fr-FR"/>
        </a:p>
      </dgm:t>
    </dgm:pt>
    <dgm:pt modelId="{17AA9988-C2B9-4490-A268-88CD34B04ACD}" type="pres">
      <dgm:prSet presAssocID="{1032D41C-BE81-4ADE-9CC0-E5257774258B}" presName="Name0" presStyleCnt="0">
        <dgm:presLayoutVars>
          <dgm:chMax val="7"/>
          <dgm:dir/>
          <dgm:animLvl val="lvl"/>
          <dgm:resizeHandles val="exact"/>
        </dgm:presLayoutVars>
      </dgm:prSet>
      <dgm:spPr/>
      <dgm:t>
        <a:bodyPr/>
        <a:lstStyle/>
        <a:p>
          <a:endParaRPr lang="fr-FR"/>
        </a:p>
      </dgm:t>
    </dgm:pt>
    <dgm:pt modelId="{A2868B31-B647-47C3-A18C-A0D35AB1981B}" type="pres">
      <dgm:prSet presAssocID="{4F701DFD-DDF6-4E2F-B6D9-82A50D96800E}" presName="circle1" presStyleLbl="node1" presStyleIdx="0" presStyleCnt="1"/>
      <dgm:spPr/>
    </dgm:pt>
    <dgm:pt modelId="{3BBFCD08-1EFA-4AF6-A32E-41A431A95131}" type="pres">
      <dgm:prSet presAssocID="{4F701DFD-DDF6-4E2F-B6D9-82A50D96800E}" presName="space" presStyleCnt="0"/>
      <dgm:spPr/>
    </dgm:pt>
    <dgm:pt modelId="{EA53826A-0D69-44B5-BB38-45582EDBD6A7}" type="pres">
      <dgm:prSet presAssocID="{4F701DFD-DDF6-4E2F-B6D9-82A50D96800E}" presName="rect1" presStyleLbl="alignAcc1" presStyleIdx="0" presStyleCnt="1"/>
      <dgm:spPr/>
      <dgm:t>
        <a:bodyPr/>
        <a:lstStyle/>
        <a:p>
          <a:endParaRPr lang="fr-FR"/>
        </a:p>
      </dgm:t>
    </dgm:pt>
    <dgm:pt modelId="{592C8397-5668-43EA-A1AD-F46B798866AC}" type="pres">
      <dgm:prSet presAssocID="{4F701DFD-DDF6-4E2F-B6D9-82A50D96800E}" presName="rect1ParTxNoCh" presStyleLbl="alignAcc1" presStyleIdx="0" presStyleCnt="1">
        <dgm:presLayoutVars>
          <dgm:chMax val="1"/>
          <dgm:bulletEnabled val="1"/>
        </dgm:presLayoutVars>
      </dgm:prSet>
      <dgm:spPr/>
      <dgm:t>
        <a:bodyPr/>
        <a:lstStyle/>
        <a:p>
          <a:endParaRPr lang="fr-FR"/>
        </a:p>
      </dgm:t>
    </dgm:pt>
  </dgm:ptLst>
  <dgm:cxnLst>
    <dgm:cxn modelId="{90209578-906B-4927-8004-828A6BD845AB}" type="presOf" srcId="{4F701DFD-DDF6-4E2F-B6D9-82A50D96800E}" destId="{EA53826A-0D69-44B5-BB38-45582EDBD6A7}" srcOrd="0" destOrd="0" presId="urn:microsoft.com/office/officeart/2005/8/layout/target3"/>
    <dgm:cxn modelId="{A6B9E0AC-27C1-42AA-903C-2CD49FD0EA1B}" srcId="{1032D41C-BE81-4ADE-9CC0-E5257774258B}" destId="{4F701DFD-DDF6-4E2F-B6D9-82A50D96800E}" srcOrd="0" destOrd="0" parTransId="{D482B9FB-EB65-4C85-8C29-F24554F1DEF8}" sibTransId="{7757EEEE-1B55-4B46-9B61-9CBDB53A2116}"/>
    <dgm:cxn modelId="{12E174BE-B49E-4E3C-824C-3DB787F8CD5F}" type="presOf" srcId="{1032D41C-BE81-4ADE-9CC0-E5257774258B}" destId="{17AA9988-C2B9-4490-A268-88CD34B04ACD}" srcOrd="0" destOrd="0" presId="urn:microsoft.com/office/officeart/2005/8/layout/target3"/>
    <dgm:cxn modelId="{75062A32-51E7-46C8-8F13-9F6063AFF108}" type="presOf" srcId="{4F701DFD-DDF6-4E2F-B6D9-82A50D96800E}" destId="{592C8397-5668-43EA-A1AD-F46B798866AC}" srcOrd="1" destOrd="0" presId="urn:microsoft.com/office/officeart/2005/8/layout/target3"/>
    <dgm:cxn modelId="{6A584F5A-4B96-4872-AC7F-555F488D233F}" type="presParOf" srcId="{17AA9988-C2B9-4490-A268-88CD34B04ACD}" destId="{A2868B31-B647-47C3-A18C-A0D35AB1981B}" srcOrd="0" destOrd="0" presId="urn:microsoft.com/office/officeart/2005/8/layout/target3"/>
    <dgm:cxn modelId="{DA7B3E50-83C8-41AB-B054-D998F8DA0A6B}" type="presParOf" srcId="{17AA9988-C2B9-4490-A268-88CD34B04ACD}" destId="{3BBFCD08-1EFA-4AF6-A32E-41A431A95131}" srcOrd="1" destOrd="0" presId="urn:microsoft.com/office/officeart/2005/8/layout/target3"/>
    <dgm:cxn modelId="{D7DEE212-DB7C-43A5-AE10-9242C1F1153D}" type="presParOf" srcId="{17AA9988-C2B9-4490-A268-88CD34B04ACD}" destId="{EA53826A-0D69-44B5-BB38-45582EDBD6A7}" srcOrd="2" destOrd="0" presId="urn:microsoft.com/office/officeart/2005/8/layout/target3"/>
    <dgm:cxn modelId="{C2709A9E-FF23-4934-8575-7F74E30B2BB3}" type="presParOf" srcId="{17AA9988-C2B9-4490-A268-88CD34B04ACD}" destId="{592C8397-5668-43EA-A1AD-F46B798866AC}" srcOrd="3" destOrd="0" presId="urn:microsoft.com/office/officeart/2005/8/layout/target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BA2F75E-D844-4A20-940B-B458BFC7C11D}" type="doc">
      <dgm:prSet loTypeId="urn:microsoft.com/office/officeart/2005/8/layout/chevron2" loCatId="list" qsTypeId="urn:microsoft.com/office/officeart/2005/8/quickstyle/3d1" qsCatId="3D" csTypeId="urn:microsoft.com/office/officeart/2005/8/colors/colorful4" csCatId="colorful" phldr="1"/>
      <dgm:spPr/>
      <dgm:t>
        <a:bodyPr/>
        <a:lstStyle/>
        <a:p>
          <a:endParaRPr lang="fr-FR"/>
        </a:p>
      </dgm:t>
    </dgm:pt>
    <dgm:pt modelId="{10122237-76A4-44FE-BF3A-635C83E8499C}">
      <dgm:prSet phldrT="[Texte]"/>
      <dgm:spPr>
        <a:solidFill>
          <a:srgbClr val="9BC0D9"/>
        </a:solidFill>
        <a:ln>
          <a:solidFill>
            <a:srgbClr val="69A2EF"/>
          </a:solidFill>
        </a:ln>
      </dgm:spPr>
      <dgm:t>
        <a:bodyPr/>
        <a:lstStyle/>
        <a:p>
          <a:r>
            <a:rPr lang="fr-FR" b="0" cap="none" spc="0" dirty="0" smtClean="0">
              <a:ln w="18415" cmpd="sng">
                <a:solidFill>
                  <a:schemeClr val="tx1"/>
                </a:solidFill>
                <a:prstDash val="solid"/>
              </a:ln>
              <a:solidFill>
                <a:schemeClr val="tx1"/>
              </a:solidFill>
              <a:effectLst>
                <a:outerShdw blurRad="63500" dir="3600000" algn="tl" rotWithShape="0">
                  <a:srgbClr val="000000">
                    <a:alpha val="70000"/>
                  </a:srgbClr>
                </a:outerShdw>
              </a:effectLst>
            </a:rPr>
            <a:t>2</a:t>
          </a:r>
          <a:endParaRPr lang="fr-FR" b="0" cap="none" spc="0" dirty="0">
            <a:ln w="18415" cmpd="sng">
              <a:solidFill>
                <a:schemeClr val="tx1"/>
              </a:solidFill>
              <a:prstDash val="solid"/>
            </a:ln>
            <a:solidFill>
              <a:schemeClr val="tx1"/>
            </a:solidFill>
            <a:effectLst>
              <a:outerShdw blurRad="63500" dir="3600000" algn="tl" rotWithShape="0">
                <a:srgbClr val="000000">
                  <a:alpha val="70000"/>
                </a:srgbClr>
              </a:outerShdw>
            </a:effectLst>
          </a:endParaRPr>
        </a:p>
      </dgm:t>
    </dgm:pt>
    <dgm:pt modelId="{4F518065-3782-45B7-8CDC-141963E78EF5}" type="parTrans" cxnId="{7D08CCE4-5817-46FC-AD55-E2A9E6406509}">
      <dgm:prSet/>
      <dgm:spPr/>
      <dgm:t>
        <a:bodyPr/>
        <a:lstStyle/>
        <a:p>
          <a:endParaRPr lang="fr-FR"/>
        </a:p>
      </dgm:t>
    </dgm:pt>
    <dgm:pt modelId="{E937938A-F451-4919-BE05-83BD427280B0}" type="sibTrans" cxnId="{7D08CCE4-5817-46FC-AD55-E2A9E6406509}">
      <dgm:prSet/>
      <dgm:spPr/>
      <dgm:t>
        <a:bodyPr/>
        <a:lstStyle/>
        <a:p>
          <a:endParaRPr lang="fr-FR"/>
        </a:p>
      </dgm:t>
    </dgm:pt>
    <dgm:pt modelId="{135F6D64-6ABB-4F19-82C8-13736F052940}">
      <dgm:prSet phldrT="[Texte]" custT="1"/>
      <dgm:spPr>
        <a:solidFill>
          <a:schemeClr val="lt1">
            <a:hueOff val="0"/>
            <a:satOff val="0"/>
            <a:lumOff val="0"/>
            <a:alpha val="35000"/>
          </a:schemeClr>
        </a:solidFill>
        <a:ln>
          <a:solidFill>
            <a:srgbClr val="8DB7D3"/>
          </a:solidFill>
        </a:ln>
      </dgm:spPr>
      <dgm:t>
        <a:bodyPr/>
        <a:lstStyle/>
        <a:p>
          <a:r>
            <a:rPr lang="fr-FR" sz="3000" b="1" dirty="0" smtClean="0"/>
            <a:t>Présentation </a:t>
          </a:r>
          <a:r>
            <a:rPr lang="fr-FR" sz="3000" b="1" dirty="0" smtClean="0"/>
            <a:t>Générale</a:t>
          </a:r>
          <a:endParaRPr lang="fr-FR" sz="3000" b="1" dirty="0"/>
        </a:p>
      </dgm:t>
    </dgm:pt>
    <dgm:pt modelId="{31A3C737-0193-4EAE-B934-E00B7D154FE3}" type="parTrans" cxnId="{072CA1F8-1D8E-4098-A0CE-0EA01B3246AA}">
      <dgm:prSet/>
      <dgm:spPr/>
      <dgm:t>
        <a:bodyPr/>
        <a:lstStyle/>
        <a:p>
          <a:endParaRPr lang="fr-FR"/>
        </a:p>
      </dgm:t>
    </dgm:pt>
    <dgm:pt modelId="{EE7F9C9A-05CA-4155-8923-2C28748C34F8}" type="sibTrans" cxnId="{072CA1F8-1D8E-4098-A0CE-0EA01B3246AA}">
      <dgm:prSet/>
      <dgm:spPr/>
      <dgm:t>
        <a:bodyPr/>
        <a:lstStyle/>
        <a:p>
          <a:endParaRPr lang="fr-FR"/>
        </a:p>
      </dgm:t>
    </dgm:pt>
    <dgm:pt modelId="{8508F171-8848-4FF8-AF01-F4A89AB83DC0}" type="pres">
      <dgm:prSet presAssocID="{CBA2F75E-D844-4A20-940B-B458BFC7C11D}" presName="linearFlow" presStyleCnt="0">
        <dgm:presLayoutVars>
          <dgm:dir/>
          <dgm:animLvl val="lvl"/>
          <dgm:resizeHandles val="exact"/>
        </dgm:presLayoutVars>
      </dgm:prSet>
      <dgm:spPr/>
      <dgm:t>
        <a:bodyPr/>
        <a:lstStyle/>
        <a:p>
          <a:endParaRPr lang="fr-FR"/>
        </a:p>
      </dgm:t>
    </dgm:pt>
    <dgm:pt modelId="{D51D1B9E-DCE3-4B7B-A8DE-A70611670D70}" type="pres">
      <dgm:prSet presAssocID="{10122237-76A4-44FE-BF3A-635C83E8499C}" presName="composite" presStyleCnt="0"/>
      <dgm:spPr/>
      <dgm:t>
        <a:bodyPr/>
        <a:lstStyle/>
        <a:p>
          <a:endParaRPr lang="fr-FR"/>
        </a:p>
      </dgm:t>
    </dgm:pt>
    <dgm:pt modelId="{A5537210-3858-4B25-86A3-1901609D154A}" type="pres">
      <dgm:prSet presAssocID="{10122237-76A4-44FE-BF3A-635C83E8499C}" presName="parentText" presStyleLbl="alignNode1" presStyleIdx="0" presStyleCnt="1" custLinFactNeighborY="-3390">
        <dgm:presLayoutVars>
          <dgm:chMax val="1"/>
          <dgm:bulletEnabled val="1"/>
        </dgm:presLayoutVars>
      </dgm:prSet>
      <dgm:spPr/>
      <dgm:t>
        <a:bodyPr/>
        <a:lstStyle/>
        <a:p>
          <a:endParaRPr lang="fr-FR"/>
        </a:p>
      </dgm:t>
    </dgm:pt>
    <dgm:pt modelId="{1A20E00F-D455-43B4-A2B0-576BC1050E14}" type="pres">
      <dgm:prSet presAssocID="{10122237-76A4-44FE-BF3A-635C83E8499C}" presName="descendantText" presStyleLbl="alignAcc1" presStyleIdx="0" presStyleCnt="1" custLinFactNeighborX="3780" custLinFactNeighborY="-316">
        <dgm:presLayoutVars>
          <dgm:bulletEnabled val="1"/>
        </dgm:presLayoutVars>
      </dgm:prSet>
      <dgm:spPr/>
      <dgm:t>
        <a:bodyPr/>
        <a:lstStyle/>
        <a:p>
          <a:endParaRPr lang="fr-FR"/>
        </a:p>
      </dgm:t>
    </dgm:pt>
  </dgm:ptLst>
  <dgm:cxnLst>
    <dgm:cxn modelId="{072CA1F8-1D8E-4098-A0CE-0EA01B3246AA}" srcId="{10122237-76A4-44FE-BF3A-635C83E8499C}" destId="{135F6D64-6ABB-4F19-82C8-13736F052940}" srcOrd="0" destOrd="0" parTransId="{31A3C737-0193-4EAE-B934-E00B7D154FE3}" sibTransId="{EE7F9C9A-05CA-4155-8923-2C28748C34F8}"/>
    <dgm:cxn modelId="{4E292D12-B07A-4233-A5A5-C28C939AB2F4}" type="presOf" srcId="{CBA2F75E-D844-4A20-940B-B458BFC7C11D}" destId="{8508F171-8848-4FF8-AF01-F4A89AB83DC0}" srcOrd="0" destOrd="0" presId="urn:microsoft.com/office/officeart/2005/8/layout/chevron2"/>
    <dgm:cxn modelId="{7D08CCE4-5817-46FC-AD55-E2A9E6406509}" srcId="{CBA2F75E-D844-4A20-940B-B458BFC7C11D}" destId="{10122237-76A4-44FE-BF3A-635C83E8499C}" srcOrd="0" destOrd="0" parTransId="{4F518065-3782-45B7-8CDC-141963E78EF5}" sibTransId="{E937938A-F451-4919-BE05-83BD427280B0}"/>
    <dgm:cxn modelId="{53DA8A52-A63B-475E-934D-8E9AFEE90E48}" type="presOf" srcId="{135F6D64-6ABB-4F19-82C8-13736F052940}" destId="{1A20E00F-D455-43B4-A2B0-576BC1050E14}" srcOrd="0" destOrd="0" presId="urn:microsoft.com/office/officeart/2005/8/layout/chevron2"/>
    <dgm:cxn modelId="{DFDE50F4-4546-4D52-8359-AC53D6B5E7A2}" type="presOf" srcId="{10122237-76A4-44FE-BF3A-635C83E8499C}" destId="{A5537210-3858-4B25-86A3-1901609D154A}" srcOrd="0" destOrd="0" presId="urn:microsoft.com/office/officeart/2005/8/layout/chevron2"/>
    <dgm:cxn modelId="{070F284C-53DB-4936-AC81-5145388A5208}" type="presParOf" srcId="{8508F171-8848-4FF8-AF01-F4A89AB83DC0}" destId="{D51D1B9E-DCE3-4B7B-A8DE-A70611670D70}" srcOrd="0" destOrd="0" presId="urn:microsoft.com/office/officeart/2005/8/layout/chevron2"/>
    <dgm:cxn modelId="{5BAB6494-6556-44A0-9435-6540F5BED060}" type="presParOf" srcId="{D51D1B9E-DCE3-4B7B-A8DE-A70611670D70}" destId="{A5537210-3858-4B25-86A3-1901609D154A}" srcOrd="0" destOrd="0" presId="urn:microsoft.com/office/officeart/2005/8/layout/chevron2"/>
    <dgm:cxn modelId="{990D80BE-A0F0-4963-9BAB-BC10EC148780}" type="presParOf" srcId="{D51D1B9E-DCE3-4B7B-A8DE-A70611670D70}" destId="{1A20E00F-D455-43B4-A2B0-576BC1050E14}" srcOrd="1" destOrd="0" presId="urn:microsoft.com/office/officeart/2005/8/layout/chevron2"/>
  </dgm:cxnLst>
  <dgm:bg>
    <a:effectLst>
      <a:outerShdw blurRad="50800" dist="50800" dir="5400000" algn="ctr" rotWithShape="0">
        <a:srgbClr val="000000"/>
      </a:outerShdw>
    </a:effect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EC030EF-5DBF-4394-A10F-438252059B1D}" type="doc">
      <dgm:prSet loTypeId="urn:microsoft.com/office/officeart/2005/8/layout/target3" loCatId="relationship" qsTypeId="urn:microsoft.com/office/officeart/2005/8/quickstyle/3d6" qsCatId="3D" csTypeId="urn:microsoft.com/office/officeart/2005/8/colors/colorful5" csCatId="colorful"/>
      <dgm:spPr/>
      <dgm:t>
        <a:bodyPr/>
        <a:lstStyle/>
        <a:p>
          <a:endParaRPr lang="fr-FR"/>
        </a:p>
      </dgm:t>
    </dgm:pt>
    <dgm:pt modelId="{4A341AEE-C2A0-4DEB-BCBC-D66F5A920D33}">
      <dgm:prSet/>
      <dgm:spPr/>
      <dgm:t>
        <a:bodyPr/>
        <a:lstStyle/>
        <a:p>
          <a:pPr rtl="0"/>
          <a:r>
            <a:rPr lang="fr-FR" b="1" dirty="0" smtClean="0"/>
            <a:t>Installation et configuration des serveurs </a:t>
          </a:r>
          <a:endParaRPr lang="fr-FR" dirty="0"/>
        </a:p>
      </dgm:t>
    </dgm:pt>
    <dgm:pt modelId="{04212596-1DBF-4D03-8CC5-54D1A8B9C156}" type="parTrans" cxnId="{CFD68C83-6818-4DFD-AC09-F5A14F0B66A2}">
      <dgm:prSet/>
      <dgm:spPr/>
      <dgm:t>
        <a:bodyPr/>
        <a:lstStyle/>
        <a:p>
          <a:endParaRPr lang="fr-FR"/>
        </a:p>
      </dgm:t>
    </dgm:pt>
    <dgm:pt modelId="{53819D4B-6A16-4CFD-82C4-1979E76AC3E4}" type="sibTrans" cxnId="{CFD68C83-6818-4DFD-AC09-F5A14F0B66A2}">
      <dgm:prSet/>
      <dgm:spPr/>
      <dgm:t>
        <a:bodyPr/>
        <a:lstStyle/>
        <a:p>
          <a:endParaRPr lang="fr-FR"/>
        </a:p>
      </dgm:t>
    </dgm:pt>
    <dgm:pt modelId="{AED62AB4-5D5B-4DCD-A95B-94CB1A6E16E2}" type="pres">
      <dgm:prSet presAssocID="{FEC030EF-5DBF-4394-A10F-438252059B1D}" presName="Name0" presStyleCnt="0">
        <dgm:presLayoutVars>
          <dgm:chMax val="7"/>
          <dgm:dir/>
          <dgm:animLvl val="lvl"/>
          <dgm:resizeHandles val="exact"/>
        </dgm:presLayoutVars>
      </dgm:prSet>
      <dgm:spPr/>
      <dgm:t>
        <a:bodyPr/>
        <a:lstStyle/>
        <a:p>
          <a:endParaRPr lang="fr-FR"/>
        </a:p>
      </dgm:t>
    </dgm:pt>
    <dgm:pt modelId="{9E5661A5-FE17-4BE2-A576-CF41EE5C1D63}" type="pres">
      <dgm:prSet presAssocID="{4A341AEE-C2A0-4DEB-BCBC-D66F5A920D33}" presName="circle1" presStyleLbl="node1" presStyleIdx="0" presStyleCnt="1"/>
      <dgm:spPr/>
    </dgm:pt>
    <dgm:pt modelId="{9E3F3E44-93D8-428D-932F-5AF5E2868445}" type="pres">
      <dgm:prSet presAssocID="{4A341AEE-C2A0-4DEB-BCBC-D66F5A920D33}" presName="space" presStyleCnt="0"/>
      <dgm:spPr/>
    </dgm:pt>
    <dgm:pt modelId="{14845763-C913-40DA-AF17-BAE5B481F923}" type="pres">
      <dgm:prSet presAssocID="{4A341AEE-C2A0-4DEB-BCBC-D66F5A920D33}" presName="rect1" presStyleLbl="alignAcc1" presStyleIdx="0" presStyleCnt="1" custLinFactNeighborX="-4059"/>
      <dgm:spPr/>
      <dgm:t>
        <a:bodyPr/>
        <a:lstStyle/>
        <a:p>
          <a:endParaRPr lang="fr-FR"/>
        </a:p>
      </dgm:t>
    </dgm:pt>
    <dgm:pt modelId="{AC0FD8C7-ABDB-4C90-B803-BAF17083E080}" type="pres">
      <dgm:prSet presAssocID="{4A341AEE-C2A0-4DEB-BCBC-D66F5A920D33}" presName="rect1ParTxNoCh" presStyleLbl="alignAcc1" presStyleIdx="0" presStyleCnt="1">
        <dgm:presLayoutVars>
          <dgm:chMax val="1"/>
          <dgm:bulletEnabled val="1"/>
        </dgm:presLayoutVars>
      </dgm:prSet>
      <dgm:spPr/>
      <dgm:t>
        <a:bodyPr/>
        <a:lstStyle/>
        <a:p>
          <a:endParaRPr lang="fr-FR"/>
        </a:p>
      </dgm:t>
    </dgm:pt>
  </dgm:ptLst>
  <dgm:cxnLst>
    <dgm:cxn modelId="{764BC8DC-3976-4263-879B-49D21232DB5C}" type="presOf" srcId="{FEC030EF-5DBF-4394-A10F-438252059B1D}" destId="{AED62AB4-5D5B-4DCD-A95B-94CB1A6E16E2}" srcOrd="0" destOrd="0" presId="urn:microsoft.com/office/officeart/2005/8/layout/target3"/>
    <dgm:cxn modelId="{CFD68C83-6818-4DFD-AC09-F5A14F0B66A2}" srcId="{FEC030EF-5DBF-4394-A10F-438252059B1D}" destId="{4A341AEE-C2A0-4DEB-BCBC-D66F5A920D33}" srcOrd="0" destOrd="0" parTransId="{04212596-1DBF-4D03-8CC5-54D1A8B9C156}" sibTransId="{53819D4B-6A16-4CFD-82C4-1979E76AC3E4}"/>
    <dgm:cxn modelId="{F87C0E6E-C460-4BEC-A1A7-FF4D298CB765}" type="presOf" srcId="{4A341AEE-C2A0-4DEB-BCBC-D66F5A920D33}" destId="{14845763-C913-40DA-AF17-BAE5B481F923}" srcOrd="0" destOrd="0" presId="urn:microsoft.com/office/officeart/2005/8/layout/target3"/>
    <dgm:cxn modelId="{707FFA44-4E0C-4A5E-8CE5-807EDC83B124}" type="presOf" srcId="{4A341AEE-C2A0-4DEB-BCBC-D66F5A920D33}" destId="{AC0FD8C7-ABDB-4C90-B803-BAF17083E080}" srcOrd="1" destOrd="0" presId="urn:microsoft.com/office/officeart/2005/8/layout/target3"/>
    <dgm:cxn modelId="{4E5F238C-A385-4A27-B8B5-379D2EB70DC4}" type="presParOf" srcId="{AED62AB4-5D5B-4DCD-A95B-94CB1A6E16E2}" destId="{9E5661A5-FE17-4BE2-A576-CF41EE5C1D63}" srcOrd="0" destOrd="0" presId="urn:microsoft.com/office/officeart/2005/8/layout/target3"/>
    <dgm:cxn modelId="{8B3651E9-D100-46F4-8187-6578A4B0BEC5}" type="presParOf" srcId="{AED62AB4-5D5B-4DCD-A95B-94CB1A6E16E2}" destId="{9E3F3E44-93D8-428D-932F-5AF5E2868445}" srcOrd="1" destOrd="0" presId="urn:microsoft.com/office/officeart/2005/8/layout/target3"/>
    <dgm:cxn modelId="{0F5F78BB-42CE-45C2-A7CD-44725E822E8E}" type="presParOf" srcId="{AED62AB4-5D5B-4DCD-A95B-94CB1A6E16E2}" destId="{14845763-C913-40DA-AF17-BAE5B481F923}" srcOrd="2" destOrd="0" presId="urn:microsoft.com/office/officeart/2005/8/layout/target3"/>
    <dgm:cxn modelId="{FF613592-DC51-42CC-87AD-2111BAAC4C3F}" type="presParOf" srcId="{AED62AB4-5D5B-4DCD-A95B-94CB1A6E16E2}" destId="{AC0FD8C7-ABDB-4C90-B803-BAF17083E080}" srcOrd="3" destOrd="0" presId="urn:microsoft.com/office/officeart/2005/8/layout/targe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E0433B0-5F44-40B8-8666-6957D3459258}" type="doc">
      <dgm:prSet loTypeId="urn:microsoft.com/office/officeart/2005/8/layout/target3" loCatId="relationship" qsTypeId="urn:microsoft.com/office/officeart/2005/8/quickstyle/3d6" qsCatId="3D" csTypeId="urn:microsoft.com/office/officeart/2005/8/colors/colorful5" csCatId="colorful" phldr="1"/>
      <dgm:spPr/>
      <dgm:t>
        <a:bodyPr/>
        <a:lstStyle/>
        <a:p>
          <a:endParaRPr lang="fr-FR"/>
        </a:p>
      </dgm:t>
    </dgm:pt>
    <dgm:pt modelId="{D5E3C7C6-991E-4DC4-B19F-C553E9224D34}">
      <dgm:prSet custT="1"/>
      <dgm:spPr/>
      <dgm:t>
        <a:bodyPr/>
        <a:lstStyle/>
        <a:p>
          <a:r>
            <a:rPr lang="fr-FR" sz="2400" b="1" i="1" dirty="0" smtClean="0"/>
            <a:t>Configuration de la base de données </a:t>
          </a:r>
          <a:r>
            <a:rPr lang="fr-FR" sz="2400" b="1" dirty="0" smtClean="0"/>
            <a:t> </a:t>
          </a:r>
          <a:endParaRPr lang="fr-FR" sz="2400" b="1" dirty="0"/>
        </a:p>
      </dgm:t>
    </dgm:pt>
    <dgm:pt modelId="{30819E2F-123A-448F-A9D0-085E6FAFF373}" type="parTrans" cxnId="{8BF0435E-8EA4-4516-86B9-C7FC9C6216D5}">
      <dgm:prSet/>
      <dgm:spPr/>
      <dgm:t>
        <a:bodyPr/>
        <a:lstStyle/>
        <a:p>
          <a:endParaRPr lang="fr-FR" sz="2400"/>
        </a:p>
      </dgm:t>
    </dgm:pt>
    <dgm:pt modelId="{9C8F6F91-FFC8-4B0F-B289-BA60E43496A3}" type="sibTrans" cxnId="{8BF0435E-8EA4-4516-86B9-C7FC9C6216D5}">
      <dgm:prSet/>
      <dgm:spPr/>
      <dgm:t>
        <a:bodyPr/>
        <a:lstStyle/>
        <a:p>
          <a:endParaRPr lang="fr-FR" sz="2400"/>
        </a:p>
      </dgm:t>
    </dgm:pt>
    <dgm:pt modelId="{8DF274ED-BC48-4755-8CF3-4993C910E935}" type="pres">
      <dgm:prSet presAssocID="{4E0433B0-5F44-40B8-8666-6957D3459258}" presName="Name0" presStyleCnt="0">
        <dgm:presLayoutVars>
          <dgm:chMax val="7"/>
          <dgm:dir/>
          <dgm:animLvl val="lvl"/>
          <dgm:resizeHandles val="exact"/>
        </dgm:presLayoutVars>
      </dgm:prSet>
      <dgm:spPr/>
      <dgm:t>
        <a:bodyPr/>
        <a:lstStyle/>
        <a:p>
          <a:endParaRPr lang="fr-FR"/>
        </a:p>
      </dgm:t>
    </dgm:pt>
    <dgm:pt modelId="{DD70E755-B1C2-405B-B6A3-EE52113EA96E}" type="pres">
      <dgm:prSet presAssocID="{D5E3C7C6-991E-4DC4-B19F-C553E9224D34}" presName="circle1" presStyleLbl="node1" presStyleIdx="0" presStyleCnt="1"/>
      <dgm:spPr/>
    </dgm:pt>
    <dgm:pt modelId="{AF4A8747-FD8D-4AC9-A415-255AF7216902}" type="pres">
      <dgm:prSet presAssocID="{D5E3C7C6-991E-4DC4-B19F-C553E9224D34}" presName="space" presStyleCnt="0"/>
      <dgm:spPr/>
    </dgm:pt>
    <dgm:pt modelId="{1E2F4E13-07AC-4989-BCA5-4C15FE268753}" type="pres">
      <dgm:prSet presAssocID="{D5E3C7C6-991E-4DC4-B19F-C553E9224D34}" presName="rect1" presStyleLbl="alignAcc1" presStyleIdx="0" presStyleCnt="1" custLinFactNeighborY="-15597"/>
      <dgm:spPr/>
      <dgm:t>
        <a:bodyPr/>
        <a:lstStyle/>
        <a:p>
          <a:endParaRPr lang="fr-FR"/>
        </a:p>
      </dgm:t>
    </dgm:pt>
    <dgm:pt modelId="{6CB5055C-DF3B-4750-AF57-08BDDF50E4ED}" type="pres">
      <dgm:prSet presAssocID="{D5E3C7C6-991E-4DC4-B19F-C553E9224D34}" presName="rect1ParTxNoCh" presStyleLbl="alignAcc1" presStyleIdx="0" presStyleCnt="1">
        <dgm:presLayoutVars>
          <dgm:chMax val="1"/>
          <dgm:bulletEnabled val="1"/>
        </dgm:presLayoutVars>
      </dgm:prSet>
      <dgm:spPr/>
      <dgm:t>
        <a:bodyPr/>
        <a:lstStyle/>
        <a:p>
          <a:endParaRPr lang="fr-FR"/>
        </a:p>
      </dgm:t>
    </dgm:pt>
  </dgm:ptLst>
  <dgm:cxnLst>
    <dgm:cxn modelId="{EB9ECFA2-EE8F-4346-9368-2DFD1734CD40}" type="presOf" srcId="{D5E3C7C6-991E-4DC4-B19F-C553E9224D34}" destId="{1E2F4E13-07AC-4989-BCA5-4C15FE268753}" srcOrd="0" destOrd="0" presId="urn:microsoft.com/office/officeart/2005/8/layout/target3"/>
    <dgm:cxn modelId="{AC6B6755-FA37-46C3-915D-5EEFD0B42B15}" type="presOf" srcId="{4E0433B0-5F44-40B8-8666-6957D3459258}" destId="{8DF274ED-BC48-4755-8CF3-4993C910E935}" srcOrd="0" destOrd="0" presId="urn:microsoft.com/office/officeart/2005/8/layout/target3"/>
    <dgm:cxn modelId="{8BF0435E-8EA4-4516-86B9-C7FC9C6216D5}" srcId="{4E0433B0-5F44-40B8-8666-6957D3459258}" destId="{D5E3C7C6-991E-4DC4-B19F-C553E9224D34}" srcOrd="0" destOrd="0" parTransId="{30819E2F-123A-448F-A9D0-085E6FAFF373}" sibTransId="{9C8F6F91-FFC8-4B0F-B289-BA60E43496A3}"/>
    <dgm:cxn modelId="{5E3A4292-436A-428B-9698-9DDB52283360}" type="presOf" srcId="{D5E3C7C6-991E-4DC4-B19F-C553E9224D34}" destId="{6CB5055C-DF3B-4750-AF57-08BDDF50E4ED}" srcOrd="1" destOrd="0" presId="urn:microsoft.com/office/officeart/2005/8/layout/target3"/>
    <dgm:cxn modelId="{1C67F987-BDBA-4490-95EE-7CEA2D3EF118}" type="presParOf" srcId="{8DF274ED-BC48-4755-8CF3-4993C910E935}" destId="{DD70E755-B1C2-405B-B6A3-EE52113EA96E}" srcOrd="0" destOrd="0" presId="urn:microsoft.com/office/officeart/2005/8/layout/target3"/>
    <dgm:cxn modelId="{C18FA422-012B-444C-A70C-632873096102}" type="presParOf" srcId="{8DF274ED-BC48-4755-8CF3-4993C910E935}" destId="{AF4A8747-FD8D-4AC9-A415-255AF7216902}" srcOrd="1" destOrd="0" presId="urn:microsoft.com/office/officeart/2005/8/layout/target3"/>
    <dgm:cxn modelId="{D931EA7D-673B-4D9B-9432-A230B4233727}" type="presParOf" srcId="{8DF274ED-BC48-4755-8CF3-4993C910E935}" destId="{1E2F4E13-07AC-4989-BCA5-4C15FE268753}" srcOrd="2" destOrd="0" presId="urn:microsoft.com/office/officeart/2005/8/layout/target3"/>
    <dgm:cxn modelId="{EA2658C1-EA85-4D25-BC33-9B99655A45DA}" type="presParOf" srcId="{8DF274ED-BC48-4755-8CF3-4993C910E935}" destId="{6CB5055C-DF3B-4750-AF57-08BDDF50E4ED}" srcOrd="3" destOrd="0" presId="urn:microsoft.com/office/officeart/2005/8/layout/targe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DAB6D619-0C61-4910-BE79-F03D5A4F961B}" type="doc">
      <dgm:prSet loTypeId="urn:microsoft.com/office/officeart/2005/8/layout/target3" loCatId="relationship" qsTypeId="urn:microsoft.com/office/officeart/2005/8/quickstyle/3d6" qsCatId="3D" csTypeId="urn:microsoft.com/office/officeart/2005/8/colors/colorful5" csCatId="colorful"/>
      <dgm:spPr/>
      <dgm:t>
        <a:bodyPr/>
        <a:lstStyle/>
        <a:p>
          <a:endParaRPr lang="fr-FR"/>
        </a:p>
      </dgm:t>
    </dgm:pt>
    <dgm:pt modelId="{A444C9EC-EA67-4E95-B31D-EF66990DED29}">
      <dgm:prSet/>
      <dgm:spPr/>
      <dgm:t>
        <a:bodyPr/>
        <a:lstStyle/>
        <a:p>
          <a:pPr rtl="0"/>
          <a:r>
            <a:rPr lang="fr-FR" b="1" dirty="0" smtClean="0"/>
            <a:t>Configuration des fichiers freeradius </a:t>
          </a:r>
          <a:endParaRPr lang="fr-FR" dirty="0"/>
        </a:p>
      </dgm:t>
    </dgm:pt>
    <dgm:pt modelId="{E514A728-A459-499A-B48E-EDE29AABED53}" type="sibTrans" cxnId="{1585FDEC-A2AB-4252-8ECD-CB5BA97139A2}">
      <dgm:prSet/>
      <dgm:spPr/>
      <dgm:t>
        <a:bodyPr/>
        <a:lstStyle/>
        <a:p>
          <a:endParaRPr lang="fr-FR"/>
        </a:p>
      </dgm:t>
    </dgm:pt>
    <dgm:pt modelId="{57FAD023-F6DB-4374-94EF-05ECF449B72D}" type="parTrans" cxnId="{1585FDEC-A2AB-4252-8ECD-CB5BA97139A2}">
      <dgm:prSet/>
      <dgm:spPr/>
      <dgm:t>
        <a:bodyPr/>
        <a:lstStyle/>
        <a:p>
          <a:endParaRPr lang="fr-FR"/>
        </a:p>
      </dgm:t>
    </dgm:pt>
    <dgm:pt modelId="{945FB322-F8F2-42A9-B02F-7A142207CB94}" type="pres">
      <dgm:prSet presAssocID="{DAB6D619-0C61-4910-BE79-F03D5A4F961B}" presName="Name0" presStyleCnt="0">
        <dgm:presLayoutVars>
          <dgm:chMax val="7"/>
          <dgm:dir/>
          <dgm:animLvl val="lvl"/>
          <dgm:resizeHandles val="exact"/>
        </dgm:presLayoutVars>
      </dgm:prSet>
      <dgm:spPr/>
      <dgm:t>
        <a:bodyPr/>
        <a:lstStyle/>
        <a:p>
          <a:endParaRPr lang="fr-FR"/>
        </a:p>
      </dgm:t>
    </dgm:pt>
    <dgm:pt modelId="{AB3E60A7-4223-44AC-A775-CA55997B00E1}" type="pres">
      <dgm:prSet presAssocID="{A444C9EC-EA67-4E95-B31D-EF66990DED29}" presName="circle1" presStyleLbl="node1" presStyleIdx="0" presStyleCnt="1"/>
      <dgm:spPr/>
    </dgm:pt>
    <dgm:pt modelId="{A8DBE0FE-EDAD-45C3-BFE4-87B2FCF874CD}" type="pres">
      <dgm:prSet presAssocID="{A444C9EC-EA67-4E95-B31D-EF66990DED29}" presName="space" presStyleCnt="0"/>
      <dgm:spPr/>
    </dgm:pt>
    <dgm:pt modelId="{AD149840-0567-46A5-AA6D-67AA14646D62}" type="pres">
      <dgm:prSet presAssocID="{A444C9EC-EA67-4E95-B31D-EF66990DED29}" presName="rect1" presStyleLbl="alignAcc1" presStyleIdx="0" presStyleCnt="1"/>
      <dgm:spPr/>
      <dgm:t>
        <a:bodyPr/>
        <a:lstStyle/>
        <a:p>
          <a:endParaRPr lang="fr-FR"/>
        </a:p>
      </dgm:t>
    </dgm:pt>
    <dgm:pt modelId="{52554FC5-980E-44A3-857D-F8FF42431E26}" type="pres">
      <dgm:prSet presAssocID="{A444C9EC-EA67-4E95-B31D-EF66990DED29}" presName="rect1ParTxNoCh" presStyleLbl="alignAcc1" presStyleIdx="0" presStyleCnt="1">
        <dgm:presLayoutVars>
          <dgm:chMax val="1"/>
          <dgm:bulletEnabled val="1"/>
        </dgm:presLayoutVars>
      </dgm:prSet>
      <dgm:spPr/>
      <dgm:t>
        <a:bodyPr/>
        <a:lstStyle/>
        <a:p>
          <a:endParaRPr lang="fr-FR"/>
        </a:p>
      </dgm:t>
    </dgm:pt>
  </dgm:ptLst>
  <dgm:cxnLst>
    <dgm:cxn modelId="{17C9807F-0A5A-4853-B273-82603F458B43}" type="presOf" srcId="{A444C9EC-EA67-4E95-B31D-EF66990DED29}" destId="{52554FC5-980E-44A3-857D-F8FF42431E26}" srcOrd="1" destOrd="0" presId="urn:microsoft.com/office/officeart/2005/8/layout/target3"/>
    <dgm:cxn modelId="{6ABF1E65-A63D-44DD-96C1-23184EFE370A}" type="presOf" srcId="{A444C9EC-EA67-4E95-B31D-EF66990DED29}" destId="{AD149840-0567-46A5-AA6D-67AA14646D62}" srcOrd="0" destOrd="0" presId="urn:microsoft.com/office/officeart/2005/8/layout/target3"/>
    <dgm:cxn modelId="{1585FDEC-A2AB-4252-8ECD-CB5BA97139A2}" srcId="{DAB6D619-0C61-4910-BE79-F03D5A4F961B}" destId="{A444C9EC-EA67-4E95-B31D-EF66990DED29}" srcOrd="0" destOrd="0" parTransId="{57FAD023-F6DB-4374-94EF-05ECF449B72D}" sibTransId="{E514A728-A459-499A-B48E-EDE29AABED53}"/>
    <dgm:cxn modelId="{A7425605-23DD-41ED-8DE8-E0715C71EFF7}" type="presOf" srcId="{DAB6D619-0C61-4910-BE79-F03D5A4F961B}" destId="{945FB322-F8F2-42A9-B02F-7A142207CB94}" srcOrd="0" destOrd="0" presId="urn:microsoft.com/office/officeart/2005/8/layout/target3"/>
    <dgm:cxn modelId="{1E35B7FE-2929-4D5C-B747-C0361EB72094}" type="presParOf" srcId="{945FB322-F8F2-42A9-B02F-7A142207CB94}" destId="{AB3E60A7-4223-44AC-A775-CA55997B00E1}" srcOrd="0" destOrd="0" presId="urn:microsoft.com/office/officeart/2005/8/layout/target3"/>
    <dgm:cxn modelId="{841E4255-9B0E-4CE7-BD31-E97CB3B972D2}" type="presParOf" srcId="{945FB322-F8F2-42A9-B02F-7A142207CB94}" destId="{A8DBE0FE-EDAD-45C3-BFE4-87B2FCF874CD}" srcOrd="1" destOrd="0" presId="urn:microsoft.com/office/officeart/2005/8/layout/target3"/>
    <dgm:cxn modelId="{E29232B3-49E3-4B11-B249-C8E4A56AF56F}" type="presParOf" srcId="{945FB322-F8F2-42A9-B02F-7A142207CB94}" destId="{AD149840-0567-46A5-AA6D-67AA14646D62}" srcOrd="2" destOrd="0" presId="urn:microsoft.com/office/officeart/2005/8/layout/target3"/>
    <dgm:cxn modelId="{B5C1979B-31D0-4DCA-9781-3D34BB35A2C2}" type="presParOf" srcId="{945FB322-F8F2-42A9-B02F-7A142207CB94}" destId="{52554FC5-980E-44A3-857D-F8FF42431E26}" srcOrd="3" destOrd="0" presId="urn:microsoft.com/office/officeart/2005/8/layout/targe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1F73ADB2-3724-4101-A5EB-D158F33E0321}" type="doc">
      <dgm:prSet loTypeId="urn:microsoft.com/office/officeart/2005/8/layout/target3" loCatId="relationship" qsTypeId="urn:microsoft.com/office/officeart/2005/8/quickstyle/3d6" qsCatId="3D" csTypeId="urn:microsoft.com/office/officeart/2005/8/colors/colorful5" csCatId="colorful" phldr="1"/>
      <dgm:spPr/>
      <dgm:t>
        <a:bodyPr/>
        <a:lstStyle/>
        <a:p>
          <a:endParaRPr lang="fr-FR"/>
        </a:p>
      </dgm:t>
    </dgm:pt>
    <dgm:pt modelId="{8418E2C6-E3DC-4E5B-AA89-E5E415F88F0F}">
      <dgm:prSet/>
      <dgm:spPr/>
      <dgm:t>
        <a:bodyPr/>
        <a:lstStyle/>
        <a:p>
          <a:pPr rtl="0"/>
          <a:r>
            <a:rPr lang="fr-FR" b="1" dirty="0" smtClean="0"/>
            <a:t>Configuration simple d’un point d’accès :</a:t>
          </a:r>
          <a:endParaRPr lang="fr-FR" dirty="0"/>
        </a:p>
      </dgm:t>
    </dgm:pt>
    <dgm:pt modelId="{8C86FF98-BFEA-424B-991C-3979A91CD276}" type="parTrans" cxnId="{D851D79B-BFDD-42A1-89E0-A4AE9AE63F95}">
      <dgm:prSet/>
      <dgm:spPr/>
      <dgm:t>
        <a:bodyPr/>
        <a:lstStyle/>
        <a:p>
          <a:endParaRPr lang="fr-FR"/>
        </a:p>
      </dgm:t>
    </dgm:pt>
    <dgm:pt modelId="{49D7C98D-C141-4EA3-B4DE-3D733B03EC74}" type="sibTrans" cxnId="{D851D79B-BFDD-42A1-89E0-A4AE9AE63F95}">
      <dgm:prSet/>
      <dgm:spPr/>
      <dgm:t>
        <a:bodyPr/>
        <a:lstStyle/>
        <a:p>
          <a:endParaRPr lang="fr-FR"/>
        </a:p>
      </dgm:t>
    </dgm:pt>
    <dgm:pt modelId="{ED1C5CC3-20DF-4946-9BDC-6083920C5914}" type="pres">
      <dgm:prSet presAssocID="{1F73ADB2-3724-4101-A5EB-D158F33E0321}" presName="Name0" presStyleCnt="0">
        <dgm:presLayoutVars>
          <dgm:chMax val="7"/>
          <dgm:dir/>
          <dgm:animLvl val="lvl"/>
          <dgm:resizeHandles val="exact"/>
        </dgm:presLayoutVars>
      </dgm:prSet>
      <dgm:spPr/>
      <dgm:t>
        <a:bodyPr/>
        <a:lstStyle/>
        <a:p>
          <a:endParaRPr lang="fr-FR"/>
        </a:p>
      </dgm:t>
    </dgm:pt>
    <dgm:pt modelId="{69709F62-7CDC-4DE5-ADC2-35D52BD75794}" type="pres">
      <dgm:prSet presAssocID="{8418E2C6-E3DC-4E5B-AA89-E5E415F88F0F}" presName="circle1" presStyleLbl="node1" presStyleIdx="0" presStyleCnt="1"/>
      <dgm:spPr/>
    </dgm:pt>
    <dgm:pt modelId="{5417A571-1204-4B32-A061-17D704E52638}" type="pres">
      <dgm:prSet presAssocID="{8418E2C6-E3DC-4E5B-AA89-E5E415F88F0F}" presName="space" presStyleCnt="0"/>
      <dgm:spPr/>
    </dgm:pt>
    <dgm:pt modelId="{713F7874-5209-48D2-BCD4-7924001A5E1E}" type="pres">
      <dgm:prSet presAssocID="{8418E2C6-E3DC-4E5B-AA89-E5E415F88F0F}" presName="rect1" presStyleLbl="alignAcc1" presStyleIdx="0" presStyleCnt="1"/>
      <dgm:spPr/>
      <dgm:t>
        <a:bodyPr/>
        <a:lstStyle/>
        <a:p>
          <a:endParaRPr lang="fr-FR"/>
        </a:p>
      </dgm:t>
    </dgm:pt>
    <dgm:pt modelId="{3D0A0F23-2654-4432-B39D-94939E8B6899}" type="pres">
      <dgm:prSet presAssocID="{8418E2C6-E3DC-4E5B-AA89-E5E415F88F0F}" presName="rect1ParTxNoCh" presStyleLbl="alignAcc1" presStyleIdx="0" presStyleCnt="1">
        <dgm:presLayoutVars>
          <dgm:chMax val="1"/>
          <dgm:bulletEnabled val="1"/>
        </dgm:presLayoutVars>
      </dgm:prSet>
      <dgm:spPr/>
      <dgm:t>
        <a:bodyPr/>
        <a:lstStyle/>
        <a:p>
          <a:endParaRPr lang="fr-FR"/>
        </a:p>
      </dgm:t>
    </dgm:pt>
  </dgm:ptLst>
  <dgm:cxnLst>
    <dgm:cxn modelId="{D851D79B-BFDD-42A1-89E0-A4AE9AE63F95}" srcId="{1F73ADB2-3724-4101-A5EB-D158F33E0321}" destId="{8418E2C6-E3DC-4E5B-AA89-E5E415F88F0F}" srcOrd="0" destOrd="0" parTransId="{8C86FF98-BFEA-424B-991C-3979A91CD276}" sibTransId="{49D7C98D-C141-4EA3-B4DE-3D733B03EC74}"/>
    <dgm:cxn modelId="{B0A6D7D9-4CAA-43EB-B9C1-701375801C8D}" type="presOf" srcId="{8418E2C6-E3DC-4E5B-AA89-E5E415F88F0F}" destId="{713F7874-5209-48D2-BCD4-7924001A5E1E}" srcOrd="0" destOrd="0" presId="urn:microsoft.com/office/officeart/2005/8/layout/target3"/>
    <dgm:cxn modelId="{F018C6F0-2D5A-480E-BA79-144A02350141}" type="presOf" srcId="{8418E2C6-E3DC-4E5B-AA89-E5E415F88F0F}" destId="{3D0A0F23-2654-4432-B39D-94939E8B6899}" srcOrd="1" destOrd="0" presId="urn:microsoft.com/office/officeart/2005/8/layout/target3"/>
    <dgm:cxn modelId="{9E14D155-80F1-4F58-BEED-796C07ABD886}" type="presOf" srcId="{1F73ADB2-3724-4101-A5EB-D158F33E0321}" destId="{ED1C5CC3-20DF-4946-9BDC-6083920C5914}" srcOrd="0" destOrd="0" presId="urn:microsoft.com/office/officeart/2005/8/layout/target3"/>
    <dgm:cxn modelId="{525B980F-3FB5-4537-A21E-571A984539D1}" type="presParOf" srcId="{ED1C5CC3-20DF-4946-9BDC-6083920C5914}" destId="{69709F62-7CDC-4DE5-ADC2-35D52BD75794}" srcOrd="0" destOrd="0" presId="urn:microsoft.com/office/officeart/2005/8/layout/target3"/>
    <dgm:cxn modelId="{8CC13EB1-AABF-4C9C-9230-03526A5AD0B2}" type="presParOf" srcId="{ED1C5CC3-20DF-4946-9BDC-6083920C5914}" destId="{5417A571-1204-4B32-A061-17D704E52638}" srcOrd="1" destOrd="0" presId="urn:microsoft.com/office/officeart/2005/8/layout/target3"/>
    <dgm:cxn modelId="{4A5A7A36-D6B9-41C0-8403-1DE5B228F92B}" type="presParOf" srcId="{ED1C5CC3-20DF-4946-9BDC-6083920C5914}" destId="{713F7874-5209-48D2-BCD4-7924001A5E1E}" srcOrd="2" destOrd="0" presId="urn:microsoft.com/office/officeart/2005/8/layout/target3"/>
    <dgm:cxn modelId="{1E280895-B3EA-44B0-B948-1C0C1E10A017}" type="presParOf" srcId="{ED1C5CC3-20DF-4946-9BDC-6083920C5914}" destId="{3D0A0F23-2654-4432-B39D-94939E8B6899}" srcOrd="3" destOrd="0" presId="urn:microsoft.com/office/officeart/2005/8/layout/targe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DAB6D619-0C61-4910-BE79-F03D5A4F961B}" type="doc">
      <dgm:prSet loTypeId="urn:microsoft.com/office/officeart/2005/8/layout/target3" loCatId="relationship" qsTypeId="urn:microsoft.com/office/officeart/2005/8/quickstyle/3d6" qsCatId="3D" csTypeId="urn:microsoft.com/office/officeart/2005/8/colors/colorful5" csCatId="colorful" phldr="1"/>
      <dgm:spPr/>
      <dgm:t>
        <a:bodyPr/>
        <a:lstStyle/>
        <a:p>
          <a:endParaRPr lang="fr-FR"/>
        </a:p>
      </dgm:t>
    </dgm:pt>
    <dgm:pt modelId="{A444C9EC-EA67-4E95-B31D-EF66990DED29}">
      <dgm:prSet/>
      <dgm:spPr/>
      <dgm:t>
        <a:bodyPr/>
        <a:lstStyle/>
        <a:p>
          <a:pPr rtl="0"/>
          <a:r>
            <a:rPr lang="fr-FR" b="1" dirty="0" smtClean="0"/>
            <a:t>Le teste depuis un autre ordinateur: </a:t>
          </a:r>
          <a:endParaRPr lang="fr-FR" dirty="0"/>
        </a:p>
      </dgm:t>
    </dgm:pt>
    <dgm:pt modelId="{E514A728-A459-499A-B48E-EDE29AABED53}" type="sibTrans" cxnId="{1585FDEC-A2AB-4252-8ECD-CB5BA97139A2}">
      <dgm:prSet/>
      <dgm:spPr/>
      <dgm:t>
        <a:bodyPr/>
        <a:lstStyle/>
        <a:p>
          <a:endParaRPr lang="fr-FR"/>
        </a:p>
      </dgm:t>
    </dgm:pt>
    <dgm:pt modelId="{57FAD023-F6DB-4374-94EF-05ECF449B72D}" type="parTrans" cxnId="{1585FDEC-A2AB-4252-8ECD-CB5BA97139A2}">
      <dgm:prSet/>
      <dgm:spPr/>
      <dgm:t>
        <a:bodyPr/>
        <a:lstStyle/>
        <a:p>
          <a:endParaRPr lang="fr-FR"/>
        </a:p>
      </dgm:t>
    </dgm:pt>
    <dgm:pt modelId="{945FB322-F8F2-42A9-B02F-7A142207CB94}" type="pres">
      <dgm:prSet presAssocID="{DAB6D619-0C61-4910-BE79-F03D5A4F961B}" presName="Name0" presStyleCnt="0">
        <dgm:presLayoutVars>
          <dgm:chMax val="7"/>
          <dgm:dir/>
          <dgm:animLvl val="lvl"/>
          <dgm:resizeHandles val="exact"/>
        </dgm:presLayoutVars>
      </dgm:prSet>
      <dgm:spPr/>
      <dgm:t>
        <a:bodyPr/>
        <a:lstStyle/>
        <a:p>
          <a:endParaRPr lang="fr-FR"/>
        </a:p>
      </dgm:t>
    </dgm:pt>
    <dgm:pt modelId="{AB3E60A7-4223-44AC-A775-CA55997B00E1}" type="pres">
      <dgm:prSet presAssocID="{A444C9EC-EA67-4E95-B31D-EF66990DED29}" presName="circle1" presStyleLbl="node1" presStyleIdx="0" presStyleCnt="1" custLinFactNeighborX="1751"/>
      <dgm:spPr/>
    </dgm:pt>
    <dgm:pt modelId="{A8DBE0FE-EDAD-45C3-BFE4-87B2FCF874CD}" type="pres">
      <dgm:prSet presAssocID="{A444C9EC-EA67-4E95-B31D-EF66990DED29}" presName="space" presStyleCnt="0"/>
      <dgm:spPr/>
    </dgm:pt>
    <dgm:pt modelId="{AD149840-0567-46A5-AA6D-67AA14646D62}" type="pres">
      <dgm:prSet presAssocID="{A444C9EC-EA67-4E95-B31D-EF66990DED29}" presName="rect1" presStyleLbl="alignAcc1" presStyleIdx="0" presStyleCnt="1"/>
      <dgm:spPr/>
      <dgm:t>
        <a:bodyPr/>
        <a:lstStyle/>
        <a:p>
          <a:endParaRPr lang="fr-FR"/>
        </a:p>
      </dgm:t>
    </dgm:pt>
    <dgm:pt modelId="{52554FC5-980E-44A3-857D-F8FF42431E26}" type="pres">
      <dgm:prSet presAssocID="{A444C9EC-EA67-4E95-B31D-EF66990DED29}" presName="rect1ParTxNoCh" presStyleLbl="alignAcc1" presStyleIdx="0" presStyleCnt="1">
        <dgm:presLayoutVars>
          <dgm:chMax val="1"/>
          <dgm:bulletEnabled val="1"/>
        </dgm:presLayoutVars>
      </dgm:prSet>
      <dgm:spPr/>
      <dgm:t>
        <a:bodyPr/>
        <a:lstStyle/>
        <a:p>
          <a:endParaRPr lang="fr-FR"/>
        </a:p>
      </dgm:t>
    </dgm:pt>
  </dgm:ptLst>
  <dgm:cxnLst>
    <dgm:cxn modelId="{1585FDEC-A2AB-4252-8ECD-CB5BA97139A2}" srcId="{DAB6D619-0C61-4910-BE79-F03D5A4F961B}" destId="{A444C9EC-EA67-4E95-B31D-EF66990DED29}" srcOrd="0" destOrd="0" parTransId="{57FAD023-F6DB-4374-94EF-05ECF449B72D}" sibTransId="{E514A728-A459-499A-B48E-EDE29AABED53}"/>
    <dgm:cxn modelId="{1D644FCF-7CFB-486F-9A7A-4A289E7B69D4}" type="presOf" srcId="{DAB6D619-0C61-4910-BE79-F03D5A4F961B}" destId="{945FB322-F8F2-42A9-B02F-7A142207CB94}" srcOrd="0" destOrd="0" presId="urn:microsoft.com/office/officeart/2005/8/layout/target3"/>
    <dgm:cxn modelId="{E07EA725-3E29-43A1-9759-4413E214275A}" type="presOf" srcId="{A444C9EC-EA67-4E95-B31D-EF66990DED29}" destId="{52554FC5-980E-44A3-857D-F8FF42431E26}" srcOrd="1" destOrd="0" presId="urn:microsoft.com/office/officeart/2005/8/layout/target3"/>
    <dgm:cxn modelId="{6308D23B-9824-432B-A76A-4DBF5DE10D6F}" type="presOf" srcId="{A444C9EC-EA67-4E95-B31D-EF66990DED29}" destId="{AD149840-0567-46A5-AA6D-67AA14646D62}" srcOrd="0" destOrd="0" presId="urn:microsoft.com/office/officeart/2005/8/layout/target3"/>
    <dgm:cxn modelId="{F7D25A4D-C8E7-4C2C-98CF-D8CB0EF0A116}" type="presParOf" srcId="{945FB322-F8F2-42A9-B02F-7A142207CB94}" destId="{AB3E60A7-4223-44AC-A775-CA55997B00E1}" srcOrd="0" destOrd="0" presId="urn:microsoft.com/office/officeart/2005/8/layout/target3"/>
    <dgm:cxn modelId="{D1BC18F3-AF3A-403F-96B0-BD942381B071}" type="presParOf" srcId="{945FB322-F8F2-42A9-B02F-7A142207CB94}" destId="{A8DBE0FE-EDAD-45C3-BFE4-87B2FCF874CD}" srcOrd="1" destOrd="0" presId="urn:microsoft.com/office/officeart/2005/8/layout/target3"/>
    <dgm:cxn modelId="{5FA7B787-5B0F-4597-89D1-27089199D729}" type="presParOf" srcId="{945FB322-F8F2-42A9-B02F-7A142207CB94}" destId="{AD149840-0567-46A5-AA6D-67AA14646D62}" srcOrd="2" destOrd="0" presId="urn:microsoft.com/office/officeart/2005/8/layout/target3"/>
    <dgm:cxn modelId="{159B87F3-B31C-4FBF-8C38-45F040EE79D2}" type="presParOf" srcId="{945FB322-F8F2-42A9-B02F-7A142207CB94}" destId="{52554FC5-980E-44A3-857D-F8FF42431E26}" srcOrd="3" destOrd="0" presId="urn:microsoft.com/office/officeart/2005/8/layout/targe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DAB6D619-0C61-4910-BE79-F03D5A4F961B}" type="doc">
      <dgm:prSet loTypeId="urn:microsoft.com/office/officeart/2005/8/layout/target3" loCatId="relationship" qsTypeId="urn:microsoft.com/office/officeart/2005/8/quickstyle/3d6" qsCatId="3D" csTypeId="urn:microsoft.com/office/officeart/2005/8/colors/colorful5" csCatId="colorful" phldr="1"/>
      <dgm:spPr/>
      <dgm:t>
        <a:bodyPr/>
        <a:lstStyle/>
        <a:p>
          <a:endParaRPr lang="fr-FR"/>
        </a:p>
      </dgm:t>
    </dgm:pt>
    <dgm:pt modelId="{A444C9EC-EA67-4E95-B31D-EF66990DED29}">
      <dgm:prSet/>
      <dgm:spPr/>
      <dgm:t>
        <a:bodyPr/>
        <a:lstStyle/>
        <a:p>
          <a:pPr rtl="0"/>
          <a:r>
            <a:rPr lang="fr-FR" b="1" dirty="0" smtClean="0"/>
            <a:t>Création de certificat :  </a:t>
          </a:r>
          <a:endParaRPr lang="fr-FR" dirty="0"/>
        </a:p>
      </dgm:t>
    </dgm:pt>
    <dgm:pt modelId="{E514A728-A459-499A-B48E-EDE29AABED53}" type="sibTrans" cxnId="{1585FDEC-A2AB-4252-8ECD-CB5BA97139A2}">
      <dgm:prSet/>
      <dgm:spPr/>
      <dgm:t>
        <a:bodyPr/>
        <a:lstStyle/>
        <a:p>
          <a:endParaRPr lang="fr-FR"/>
        </a:p>
      </dgm:t>
    </dgm:pt>
    <dgm:pt modelId="{57FAD023-F6DB-4374-94EF-05ECF449B72D}" type="parTrans" cxnId="{1585FDEC-A2AB-4252-8ECD-CB5BA97139A2}">
      <dgm:prSet/>
      <dgm:spPr/>
      <dgm:t>
        <a:bodyPr/>
        <a:lstStyle/>
        <a:p>
          <a:endParaRPr lang="fr-FR"/>
        </a:p>
      </dgm:t>
    </dgm:pt>
    <dgm:pt modelId="{945FB322-F8F2-42A9-B02F-7A142207CB94}" type="pres">
      <dgm:prSet presAssocID="{DAB6D619-0C61-4910-BE79-F03D5A4F961B}" presName="Name0" presStyleCnt="0">
        <dgm:presLayoutVars>
          <dgm:chMax val="7"/>
          <dgm:dir/>
          <dgm:animLvl val="lvl"/>
          <dgm:resizeHandles val="exact"/>
        </dgm:presLayoutVars>
      </dgm:prSet>
      <dgm:spPr/>
      <dgm:t>
        <a:bodyPr/>
        <a:lstStyle/>
        <a:p>
          <a:endParaRPr lang="fr-FR"/>
        </a:p>
      </dgm:t>
    </dgm:pt>
    <dgm:pt modelId="{AB3E60A7-4223-44AC-A775-CA55997B00E1}" type="pres">
      <dgm:prSet presAssocID="{A444C9EC-EA67-4E95-B31D-EF66990DED29}" presName="circle1" presStyleLbl="node1" presStyleIdx="0" presStyleCnt="1" custLinFactNeighborX="1751"/>
      <dgm:spPr/>
    </dgm:pt>
    <dgm:pt modelId="{A8DBE0FE-EDAD-45C3-BFE4-87B2FCF874CD}" type="pres">
      <dgm:prSet presAssocID="{A444C9EC-EA67-4E95-B31D-EF66990DED29}" presName="space" presStyleCnt="0"/>
      <dgm:spPr/>
    </dgm:pt>
    <dgm:pt modelId="{AD149840-0567-46A5-AA6D-67AA14646D62}" type="pres">
      <dgm:prSet presAssocID="{A444C9EC-EA67-4E95-B31D-EF66990DED29}" presName="rect1" presStyleLbl="alignAcc1" presStyleIdx="0" presStyleCnt="1" custLinFactNeighborX="18472" custLinFactNeighborY="-19178"/>
      <dgm:spPr/>
      <dgm:t>
        <a:bodyPr/>
        <a:lstStyle/>
        <a:p>
          <a:endParaRPr lang="fr-FR"/>
        </a:p>
      </dgm:t>
    </dgm:pt>
    <dgm:pt modelId="{52554FC5-980E-44A3-857D-F8FF42431E26}" type="pres">
      <dgm:prSet presAssocID="{A444C9EC-EA67-4E95-B31D-EF66990DED29}" presName="rect1ParTxNoCh" presStyleLbl="alignAcc1" presStyleIdx="0" presStyleCnt="1">
        <dgm:presLayoutVars>
          <dgm:chMax val="1"/>
          <dgm:bulletEnabled val="1"/>
        </dgm:presLayoutVars>
      </dgm:prSet>
      <dgm:spPr/>
      <dgm:t>
        <a:bodyPr/>
        <a:lstStyle/>
        <a:p>
          <a:endParaRPr lang="fr-FR"/>
        </a:p>
      </dgm:t>
    </dgm:pt>
  </dgm:ptLst>
  <dgm:cxnLst>
    <dgm:cxn modelId="{1E2986C8-1A14-482A-97D6-F82B273432D5}" type="presOf" srcId="{A444C9EC-EA67-4E95-B31D-EF66990DED29}" destId="{52554FC5-980E-44A3-857D-F8FF42431E26}" srcOrd="1" destOrd="0" presId="urn:microsoft.com/office/officeart/2005/8/layout/target3"/>
    <dgm:cxn modelId="{1585FDEC-A2AB-4252-8ECD-CB5BA97139A2}" srcId="{DAB6D619-0C61-4910-BE79-F03D5A4F961B}" destId="{A444C9EC-EA67-4E95-B31D-EF66990DED29}" srcOrd="0" destOrd="0" parTransId="{57FAD023-F6DB-4374-94EF-05ECF449B72D}" sibTransId="{E514A728-A459-499A-B48E-EDE29AABED53}"/>
    <dgm:cxn modelId="{D3A19C4D-AE33-44F0-B871-51C01145A9CB}" type="presOf" srcId="{A444C9EC-EA67-4E95-B31D-EF66990DED29}" destId="{AD149840-0567-46A5-AA6D-67AA14646D62}" srcOrd="0" destOrd="0" presId="urn:microsoft.com/office/officeart/2005/8/layout/target3"/>
    <dgm:cxn modelId="{6F230D69-B2E4-4BFA-BEBA-D6A4A0F77C75}" type="presOf" srcId="{DAB6D619-0C61-4910-BE79-F03D5A4F961B}" destId="{945FB322-F8F2-42A9-B02F-7A142207CB94}" srcOrd="0" destOrd="0" presId="urn:microsoft.com/office/officeart/2005/8/layout/target3"/>
    <dgm:cxn modelId="{9AA2F882-FEF0-463D-B076-733BF5AF0DAB}" type="presParOf" srcId="{945FB322-F8F2-42A9-B02F-7A142207CB94}" destId="{AB3E60A7-4223-44AC-A775-CA55997B00E1}" srcOrd="0" destOrd="0" presId="urn:microsoft.com/office/officeart/2005/8/layout/target3"/>
    <dgm:cxn modelId="{2A405003-831D-4A5D-8332-6845BCEC1961}" type="presParOf" srcId="{945FB322-F8F2-42A9-B02F-7A142207CB94}" destId="{A8DBE0FE-EDAD-45C3-BFE4-87B2FCF874CD}" srcOrd="1" destOrd="0" presId="urn:microsoft.com/office/officeart/2005/8/layout/target3"/>
    <dgm:cxn modelId="{A7E4DA9B-00AF-4160-87C6-3D6F8003AD54}" type="presParOf" srcId="{945FB322-F8F2-42A9-B02F-7A142207CB94}" destId="{AD149840-0567-46A5-AA6D-67AA14646D62}" srcOrd="2" destOrd="0" presId="urn:microsoft.com/office/officeart/2005/8/layout/target3"/>
    <dgm:cxn modelId="{64AAC9EA-485E-4B2F-9EE0-F8999991AD3B}" type="presParOf" srcId="{945FB322-F8F2-42A9-B02F-7A142207CB94}" destId="{52554FC5-980E-44A3-857D-F8FF42431E26}" srcOrd="3" destOrd="0" presId="urn:microsoft.com/office/officeart/2005/8/layout/targe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DAB6D619-0C61-4910-BE79-F03D5A4F961B}" type="doc">
      <dgm:prSet loTypeId="urn:microsoft.com/office/officeart/2005/8/layout/target3" loCatId="relationship" qsTypeId="urn:microsoft.com/office/officeart/2005/8/quickstyle/3d6" qsCatId="3D" csTypeId="urn:microsoft.com/office/officeart/2005/8/colors/colorful5" csCatId="colorful" phldr="1"/>
      <dgm:spPr/>
      <dgm:t>
        <a:bodyPr/>
        <a:lstStyle/>
        <a:p>
          <a:endParaRPr lang="fr-FR"/>
        </a:p>
      </dgm:t>
    </dgm:pt>
    <dgm:pt modelId="{A444C9EC-EA67-4E95-B31D-EF66990DED29}">
      <dgm:prSet/>
      <dgm:spPr/>
      <dgm:t>
        <a:bodyPr/>
        <a:lstStyle/>
        <a:p>
          <a:pPr rtl="0"/>
          <a:r>
            <a:rPr lang="fr-FR" b="1" dirty="0" smtClean="0"/>
            <a:t>Installation du certificat de l’autorité de certification  :</a:t>
          </a:r>
          <a:endParaRPr lang="fr-FR" dirty="0"/>
        </a:p>
      </dgm:t>
    </dgm:pt>
    <dgm:pt modelId="{E514A728-A459-499A-B48E-EDE29AABED53}" type="sibTrans" cxnId="{1585FDEC-A2AB-4252-8ECD-CB5BA97139A2}">
      <dgm:prSet/>
      <dgm:spPr/>
      <dgm:t>
        <a:bodyPr/>
        <a:lstStyle/>
        <a:p>
          <a:endParaRPr lang="fr-FR"/>
        </a:p>
      </dgm:t>
    </dgm:pt>
    <dgm:pt modelId="{57FAD023-F6DB-4374-94EF-05ECF449B72D}" type="parTrans" cxnId="{1585FDEC-A2AB-4252-8ECD-CB5BA97139A2}">
      <dgm:prSet/>
      <dgm:spPr/>
      <dgm:t>
        <a:bodyPr/>
        <a:lstStyle/>
        <a:p>
          <a:endParaRPr lang="fr-FR"/>
        </a:p>
      </dgm:t>
    </dgm:pt>
    <dgm:pt modelId="{945FB322-F8F2-42A9-B02F-7A142207CB94}" type="pres">
      <dgm:prSet presAssocID="{DAB6D619-0C61-4910-BE79-F03D5A4F961B}" presName="Name0" presStyleCnt="0">
        <dgm:presLayoutVars>
          <dgm:chMax val="7"/>
          <dgm:dir/>
          <dgm:animLvl val="lvl"/>
          <dgm:resizeHandles val="exact"/>
        </dgm:presLayoutVars>
      </dgm:prSet>
      <dgm:spPr/>
      <dgm:t>
        <a:bodyPr/>
        <a:lstStyle/>
        <a:p>
          <a:endParaRPr lang="fr-FR"/>
        </a:p>
      </dgm:t>
    </dgm:pt>
    <dgm:pt modelId="{AB3E60A7-4223-44AC-A775-CA55997B00E1}" type="pres">
      <dgm:prSet presAssocID="{A444C9EC-EA67-4E95-B31D-EF66990DED29}" presName="circle1" presStyleLbl="node1" presStyleIdx="0" presStyleCnt="1" custLinFactNeighborX="1751"/>
      <dgm:spPr/>
    </dgm:pt>
    <dgm:pt modelId="{A8DBE0FE-EDAD-45C3-BFE4-87B2FCF874CD}" type="pres">
      <dgm:prSet presAssocID="{A444C9EC-EA67-4E95-B31D-EF66990DED29}" presName="space" presStyleCnt="0"/>
      <dgm:spPr/>
    </dgm:pt>
    <dgm:pt modelId="{AD149840-0567-46A5-AA6D-67AA14646D62}" type="pres">
      <dgm:prSet presAssocID="{A444C9EC-EA67-4E95-B31D-EF66990DED29}" presName="rect1" presStyleLbl="alignAcc1" presStyleIdx="0" presStyleCnt="1"/>
      <dgm:spPr/>
      <dgm:t>
        <a:bodyPr/>
        <a:lstStyle/>
        <a:p>
          <a:endParaRPr lang="fr-FR"/>
        </a:p>
      </dgm:t>
    </dgm:pt>
    <dgm:pt modelId="{52554FC5-980E-44A3-857D-F8FF42431E26}" type="pres">
      <dgm:prSet presAssocID="{A444C9EC-EA67-4E95-B31D-EF66990DED29}" presName="rect1ParTxNoCh" presStyleLbl="alignAcc1" presStyleIdx="0" presStyleCnt="1">
        <dgm:presLayoutVars>
          <dgm:chMax val="1"/>
          <dgm:bulletEnabled val="1"/>
        </dgm:presLayoutVars>
      </dgm:prSet>
      <dgm:spPr/>
      <dgm:t>
        <a:bodyPr/>
        <a:lstStyle/>
        <a:p>
          <a:endParaRPr lang="fr-FR"/>
        </a:p>
      </dgm:t>
    </dgm:pt>
  </dgm:ptLst>
  <dgm:cxnLst>
    <dgm:cxn modelId="{C0535748-CBA9-4E05-87DA-CEDB1DD6E69D}" type="presOf" srcId="{A444C9EC-EA67-4E95-B31D-EF66990DED29}" destId="{AD149840-0567-46A5-AA6D-67AA14646D62}" srcOrd="0" destOrd="0" presId="urn:microsoft.com/office/officeart/2005/8/layout/target3"/>
    <dgm:cxn modelId="{1585FDEC-A2AB-4252-8ECD-CB5BA97139A2}" srcId="{DAB6D619-0C61-4910-BE79-F03D5A4F961B}" destId="{A444C9EC-EA67-4E95-B31D-EF66990DED29}" srcOrd="0" destOrd="0" parTransId="{57FAD023-F6DB-4374-94EF-05ECF449B72D}" sibTransId="{E514A728-A459-499A-B48E-EDE29AABED53}"/>
    <dgm:cxn modelId="{6E9CB983-A063-456D-8FD1-6AA3DA226416}" type="presOf" srcId="{DAB6D619-0C61-4910-BE79-F03D5A4F961B}" destId="{945FB322-F8F2-42A9-B02F-7A142207CB94}" srcOrd="0" destOrd="0" presId="urn:microsoft.com/office/officeart/2005/8/layout/target3"/>
    <dgm:cxn modelId="{D9645432-9D7B-4993-B209-4DD9E25C5B1C}" type="presOf" srcId="{A444C9EC-EA67-4E95-B31D-EF66990DED29}" destId="{52554FC5-980E-44A3-857D-F8FF42431E26}" srcOrd="1" destOrd="0" presId="urn:microsoft.com/office/officeart/2005/8/layout/target3"/>
    <dgm:cxn modelId="{28EEE71B-C9FC-450F-829A-2F6F45583A4E}" type="presParOf" srcId="{945FB322-F8F2-42A9-B02F-7A142207CB94}" destId="{AB3E60A7-4223-44AC-A775-CA55997B00E1}" srcOrd="0" destOrd="0" presId="urn:microsoft.com/office/officeart/2005/8/layout/target3"/>
    <dgm:cxn modelId="{98A4452A-3A1A-4270-8ADF-D33B7140AA54}" type="presParOf" srcId="{945FB322-F8F2-42A9-B02F-7A142207CB94}" destId="{A8DBE0FE-EDAD-45C3-BFE4-87B2FCF874CD}" srcOrd="1" destOrd="0" presId="urn:microsoft.com/office/officeart/2005/8/layout/target3"/>
    <dgm:cxn modelId="{4436B0B6-0F48-4D52-BB0A-0DD8ED5984E8}" type="presParOf" srcId="{945FB322-F8F2-42A9-B02F-7A142207CB94}" destId="{AD149840-0567-46A5-AA6D-67AA14646D62}" srcOrd="2" destOrd="0" presId="urn:microsoft.com/office/officeart/2005/8/layout/target3"/>
    <dgm:cxn modelId="{542221D3-B87F-4C41-9479-2D206A408612}" type="presParOf" srcId="{945FB322-F8F2-42A9-B02F-7A142207CB94}" destId="{52554FC5-980E-44A3-857D-F8FF42431E26}" srcOrd="3" destOrd="0" presId="urn:microsoft.com/office/officeart/2005/8/layout/targe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DAB6D619-0C61-4910-BE79-F03D5A4F961B}" type="doc">
      <dgm:prSet loTypeId="urn:microsoft.com/office/officeart/2005/8/layout/target3" loCatId="relationship" qsTypeId="urn:microsoft.com/office/officeart/2005/8/quickstyle/3d6" qsCatId="3D" csTypeId="urn:microsoft.com/office/officeart/2005/8/colors/colorful5" csCatId="colorful" phldr="1"/>
      <dgm:spPr/>
      <dgm:t>
        <a:bodyPr/>
        <a:lstStyle/>
        <a:p>
          <a:endParaRPr lang="fr-FR"/>
        </a:p>
      </dgm:t>
    </dgm:pt>
    <dgm:pt modelId="{A444C9EC-EA67-4E95-B31D-EF66990DED29}">
      <dgm:prSet/>
      <dgm:spPr/>
      <dgm:t>
        <a:bodyPr/>
        <a:lstStyle/>
        <a:p>
          <a:pPr rtl="0"/>
          <a:r>
            <a:rPr lang="fr-FR" b="1" dirty="0" smtClean="0"/>
            <a:t>connexion au point d’accès SMC  :</a:t>
          </a:r>
          <a:endParaRPr lang="fr-FR" dirty="0"/>
        </a:p>
      </dgm:t>
    </dgm:pt>
    <dgm:pt modelId="{E514A728-A459-499A-B48E-EDE29AABED53}" type="sibTrans" cxnId="{1585FDEC-A2AB-4252-8ECD-CB5BA97139A2}">
      <dgm:prSet/>
      <dgm:spPr/>
      <dgm:t>
        <a:bodyPr/>
        <a:lstStyle/>
        <a:p>
          <a:endParaRPr lang="fr-FR"/>
        </a:p>
      </dgm:t>
    </dgm:pt>
    <dgm:pt modelId="{57FAD023-F6DB-4374-94EF-05ECF449B72D}" type="parTrans" cxnId="{1585FDEC-A2AB-4252-8ECD-CB5BA97139A2}">
      <dgm:prSet/>
      <dgm:spPr/>
      <dgm:t>
        <a:bodyPr/>
        <a:lstStyle/>
        <a:p>
          <a:endParaRPr lang="fr-FR"/>
        </a:p>
      </dgm:t>
    </dgm:pt>
    <dgm:pt modelId="{945FB322-F8F2-42A9-B02F-7A142207CB94}" type="pres">
      <dgm:prSet presAssocID="{DAB6D619-0C61-4910-BE79-F03D5A4F961B}" presName="Name0" presStyleCnt="0">
        <dgm:presLayoutVars>
          <dgm:chMax val="7"/>
          <dgm:dir/>
          <dgm:animLvl val="lvl"/>
          <dgm:resizeHandles val="exact"/>
        </dgm:presLayoutVars>
      </dgm:prSet>
      <dgm:spPr/>
      <dgm:t>
        <a:bodyPr/>
        <a:lstStyle/>
        <a:p>
          <a:endParaRPr lang="fr-FR"/>
        </a:p>
      </dgm:t>
    </dgm:pt>
    <dgm:pt modelId="{AB3E60A7-4223-44AC-A775-CA55997B00E1}" type="pres">
      <dgm:prSet presAssocID="{A444C9EC-EA67-4E95-B31D-EF66990DED29}" presName="circle1" presStyleLbl="node1" presStyleIdx="0" presStyleCnt="1" custLinFactNeighborX="1751"/>
      <dgm:spPr/>
    </dgm:pt>
    <dgm:pt modelId="{A8DBE0FE-EDAD-45C3-BFE4-87B2FCF874CD}" type="pres">
      <dgm:prSet presAssocID="{A444C9EC-EA67-4E95-B31D-EF66990DED29}" presName="space" presStyleCnt="0"/>
      <dgm:spPr/>
    </dgm:pt>
    <dgm:pt modelId="{AD149840-0567-46A5-AA6D-67AA14646D62}" type="pres">
      <dgm:prSet presAssocID="{A444C9EC-EA67-4E95-B31D-EF66990DED29}" presName="rect1" presStyleLbl="alignAcc1" presStyleIdx="0" presStyleCnt="1"/>
      <dgm:spPr/>
      <dgm:t>
        <a:bodyPr/>
        <a:lstStyle/>
        <a:p>
          <a:endParaRPr lang="fr-FR"/>
        </a:p>
      </dgm:t>
    </dgm:pt>
    <dgm:pt modelId="{52554FC5-980E-44A3-857D-F8FF42431E26}" type="pres">
      <dgm:prSet presAssocID="{A444C9EC-EA67-4E95-B31D-EF66990DED29}" presName="rect1ParTxNoCh" presStyleLbl="alignAcc1" presStyleIdx="0" presStyleCnt="1">
        <dgm:presLayoutVars>
          <dgm:chMax val="1"/>
          <dgm:bulletEnabled val="1"/>
        </dgm:presLayoutVars>
      </dgm:prSet>
      <dgm:spPr/>
      <dgm:t>
        <a:bodyPr/>
        <a:lstStyle/>
        <a:p>
          <a:endParaRPr lang="fr-FR"/>
        </a:p>
      </dgm:t>
    </dgm:pt>
  </dgm:ptLst>
  <dgm:cxnLst>
    <dgm:cxn modelId="{EC587866-7557-431E-9E64-599EA0ABDF7B}" type="presOf" srcId="{A444C9EC-EA67-4E95-B31D-EF66990DED29}" destId="{52554FC5-980E-44A3-857D-F8FF42431E26}" srcOrd="1" destOrd="0" presId="urn:microsoft.com/office/officeart/2005/8/layout/target3"/>
    <dgm:cxn modelId="{3A389B1F-93A6-43B2-9C15-25980EAED21B}" type="presOf" srcId="{A444C9EC-EA67-4E95-B31D-EF66990DED29}" destId="{AD149840-0567-46A5-AA6D-67AA14646D62}" srcOrd="0" destOrd="0" presId="urn:microsoft.com/office/officeart/2005/8/layout/target3"/>
    <dgm:cxn modelId="{1585FDEC-A2AB-4252-8ECD-CB5BA97139A2}" srcId="{DAB6D619-0C61-4910-BE79-F03D5A4F961B}" destId="{A444C9EC-EA67-4E95-B31D-EF66990DED29}" srcOrd="0" destOrd="0" parTransId="{57FAD023-F6DB-4374-94EF-05ECF449B72D}" sibTransId="{E514A728-A459-499A-B48E-EDE29AABED53}"/>
    <dgm:cxn modelId="{6FA04166-0175-458C-B42F-7D55335FDB3B}" type="presOf" srcId="{DAB6D619-0C61-4910-BE79-F03D5A4F961B}" destId="{945FB322-F8F2-42A9-B02F-7A142207CB94}" srcOrd="0" destOrd="0" presId="urn:microsoft.com/office/officeart/2005/8/layout/target3"/>
    <dgm:cxn modelId="{309598E3-AAD8-423E-B460-D5105D704911}" type="presParOf" srcId="{945FB322-F8F2-42A9-B02F-7A142207CB94}" destId="{AB3E60A7-4223-44AC-A775-CA55997B00E1}" srcOrd="0" destOrd="0" presId="urn:microsoft.com/office/officeart/2005/8/layout/target3"/>
    <dgm:cxn modelId="{E9FB71F4-9A6E-44D3-97CA-B1947014DBBF}" type="presParOf" srcId="{945FB322-F8F2-42A9-B02F-7A142207CB94}" destId="{A8DBE0FE-EDAD-45C3-BFE4-87B2FCF874CD}" srcOrd="1" destOrd="0" presId="urn:microsoft.com/office/officeart/2005/8/layout/target3"/>
    <dgm:cxn modelId="{947B46CE-595B-4751-BBFE-1A19AB945558}" type="presParOf" srcId="{945FB322-F8F2-42A9-B02F-7A142207CB94}" destId="{AD149840-0567-46A5-AA6D-67AA14646D62}" srcOrd="2" destOrd="0" presId="urn:microsoft.com/office/officeart/2005/8/layout/target3"/>
    <dgm:cxn modelId="{3299D997-C1A0-462E-A21F-0F4416CC690A}" type="presParOf" srcId="{945FB322-F8F2-42A9-B02F-7A142207CB94}" destId="{52554FC5-980E-44A3-857D-F8FF42431E26}" srcOrd="3" destOrd="0" presId="urn:microsoft.com/office/officeart/2005/8/layout/targe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DAB6D619-0C61-4910-BE79-F03D5A4F961B}" type="doc">
      <dgm:prSet loTypeId="urn:microsoft.com/office/officeart/2005/8/layout/target3" loCatId="relationship" qsTypeId="urn:microsoft.com/office/officeart/2005/8/quickstyle/3d6" qsCatId="3D" csTypeId="urn:microsoft.com/office/officeart/2005/8/colors/colorful5" csCatId="colorful" phldr="1"/>
      <dgm:spPr/>
      <dgm:t>
        <a:bodyPr/>
        <a:lstStyle/>
        <a:p>
          <a:endParaRPr lang="fr-FR"/>
        </a:p>
      </dgm:t>
    </dgm:pt>
    <dgm:pt modelId="{A444C9EC-EA67-4E95-B31D-EF66990DED29}">
      <dgm:prSet/>
      <dgm:spPr/>
      <dgm:t>
        <a:bodyPr/>
        <a:lstStyle/>
        <a:p>
          <a:pPr rtl="0"/>
          <a:r>
            <a:rPr lang="fr-FR" b="1" dirty="0" smtClean="0"/>
            <a:t>La réponse du coté serveur  :</a:t>
          </a:r>
          <a:endParaRPr lang="fr-FR" dirty="0"/>
        </a:p>
      </dgm:t>
    </dgm:pt>
    <dgm:pt modelId="{E514A728-A459-499A-B48E-EDE29AABED53}" type="sibTrans" cxnId="{1585FDEC-A2AB-4252-8ECD-CB5BA97139A2}">
      <dgm:prSet/>
      <dgm:spPr/>
      <dgm:t>
        <a:bodyPr/>
        <a:lstStyle/>
        <a:p>
          <a:endParaRPr lang="fr-FR"/>
        </a:p>
      </dgm:t>
    </dgm:pt>
    <dgm:pt modelId="{57FAD023-F6DB-4374-94EF-05ECF449B72D}" type="parTrans" cxnId="{1585FDEC-A2AB-4252-8ECD-CB5BA97139A2}">
      <dgm:prSet/>
      <dgm:spPr/>
      <dgm:t>
        <a:bodyPr/>
        <a:lstStyle/>
        <a:p>
          <a:endParaRPr lang="fr-FR"/>
        </a:p>
      </dgm:t>
    </dgm:pt>
    <dgm:pt modelId="{945FB322-F8F2-42A9-B02F-7A142207CB94}" type="pres">
      <dgm:prSet presAssocID="{DAB6D619-0C61-4910-BE79-F03D5A4F961B}" presName="Name0" presStyleCnt="0">
        <dgm:presLayoutVars>
          <dgm:chMax val="7"/>
          <dgm:dir/>
          <dgm:animLvl val="lvl"/>
          <dgm:resizeHandles val="exact"/>
        </dgm:presLayoutVars>
      </dgm:prSet>
      <dgm:spPr/>
      <dgm:t>
        <a:bodyPr/>
        <a:lstStyle/>
        <a:p>
          <a:endParaRPr lang="fr-FR"/>
        </a:p>
      </dgm:t>
    </dgm:pt>
    <dgm:pt modelId="{AB3E60A7-4223-44AC-A775-CA55997B00E1}" type="pres">
      <dgm:prSet presAssocID="{A444C9EC-EA67-4E95-B31D-EF66990DED29}" presName="circle1" presStyleLbl="node1" presStyleIdx="0" presStyleCnt="1" custLinFactNeighborX="1751"/>
      <dgm:spPr/>
    </dgm:pt>
    <dgm:pt modelId="{A8DBE0FE-EDAD-45C3-BFE4-87B2FCF874CD}" type="pres">
      <dgm:prSet presAssocID="{A444C9EC-EA67-4E95-B31D-EF66990DED29}" presName="space" presStyleCnt="0"/>
      <dgm:spPr/>
    </dgm:pt>
    <dgm:pt modelId="{AD149840-0567-46A5-AA6D-67AA14646D62}" type="pres">
      <dgm:prSet presAssocID="{A444C9EC-EA67-4E95-B31D-EF66990DED29}" presName="rect1" presStyleLbl="alignAcc1" presStyleIdx="0" presStyleCnt="1"/>
      <dgm:spPr/>
      <dgm:t>
        <a:bodyPr/>
        <a:lstStyle/>
        <a:p>
          <a:endParaRPr lang="fr-FR"/>
        </a:p>
      </dgm:t>
    </dgm:pt>
    <dgm:pt modelId="{52554FC5-980E-44A3-857D-F8FF42431E26}" type="pres">
      <dgm:prSet presAssocID="{A444C9EC-EA67-4E95-B31D-EF66990DED29}" presName="rect1ParTxNoCh" presStyleLbl="alignAcc1" presStyleIdx="0" presStyleCnt="1">
        <dgm:presLayoutVars>
          <dgm:chMax val="1"/>
          <dgm:bulletEnabled val="1"/>
        </dgm:presLayoutVars>
      </dgm:prSet>
      <dgm:spPr/>
      <dgm:t>
        <a:bodyPr/>
        <a:lstStyle/>
        <a:p>
          <a:endParaRPr lang="fr-FR"/>
        </a:p>
      </dgm:t>
    </dgm:pt>
  </dgm:ptLst>
  <dgm:cxnLst>
    <dgm:cxn modelId="{1585FDEC-A2AB-4252-8ECD-CB5BA97139A2}" srcId="{DAB6D619-0C61-4910-BE79-F03D5A4F961B}" destId="{A444C9EC-EA67-4E95-B31D-EF66990DED29}" srcOrd="0" destOrd="0" parTransId="{57FAD023-F6DB-4374-94EF-05ECF449B72D}" sibTransId="{E514A728-A459-499A-B48E-EDE29AABED53}"/>
    <dgm:cxn modelId="{D499C6DD-147B-4D53-B1D4-EBB8A5A88B68}" type="presOf" srcId="{A444C9EC-EA67-4E95-B31D-EF66990DED29}" destId="{AD149840-0567-46A5-AA6D-67AA14646D62}" srcOrd="0" destOrd="0" presId="urn:microsoft.com/office/officeart/2005/8/layout/target3"/>
    <dgm:cxn modelId="{17035FC7-5885-499D-9F25-B63045E19049}" type="presOf" srcId="{A444C9EC-EA67-4E95-B31D-EF66990DED29}" destId="{52554FC5-980E-44A3-857D-F8FF42431E26}" srcOrd="1" destOrd="0" presId="urn:microsoft.com/office/officeart/2005/8/layout/target3"/>
    <dgm:cxn modelId="{50CACF1F-D0FB-479A-9FA0-2BD3D42C795C}" type="presOf" srcId="{DAB6D619-0C61-4910-BE79-F03D5A4F961B}" destId="{945FB322-F8F2-42A9-B02F-7A142207CB94}" srcOrd="0" destOrd="0" presId="urn:microsoft.com/office/officeart/2005/8/layout/target3"/>
    <dgm:cxn modelId="{2A854F63-53C8-40A4-B117-5DD4E232D3E0}" type="presParOf" srcId="{945FB322-F8F2-42A9-B02F-7A142207CB94}" destId="{AB3E60A7-4223-44AC-A775-CA55997B00E1}" srcOrd="0" destOrd="0" presId="urn:microsoft.com/office/officeart/2005/8/layout/target3"/>
    <dgm:cxn modelId="{E86D10E5-9A8E-458B-AA45-A6B0401A9BE4}" type="presParOf" srcId="{945FB322-F8F2-42A9-B02F-7A142207CB94}" destId="{A8DBE0FE-EDAD-45C3-BFE4-87B2FCF874CD}" srcOrd="1" destOrd="0" presId="urn:microsoft.com/office/officeart/2005/8/layout/target3"/>
    <dgm:cxn modelId="{237CD999-B350-43A8-A8ED-9FAFB28AA7ED}" type="presParOf" srcId="{945FB322-F8F2-42A9-B02F-7A142207CB94}" destId="{AD149840-0567-46A5-AA6D-67AA14646D62}" srcOrd="2" destOrd="0" presId="urn:microsoft.com/office/officeart/2005/8/layout/target3"/>
    <dgm:cxn modelId="{F38F1B17-B7FE-492C-AEB7-F1F45CC5F24B}" type="presParOf" srcId="{945FB322-F8F2-42A9-B02F-7A142207CB94}" destId="{52554FC5-980E-44A3-857D-F8FF42431E26}" srcOrd="3" destOrd="0" presId="urn:microsoft.com/office/officeart/2005/8/layout/target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BA2F75E-D844-4A20-940B-B458BFC7C11D}" type="doc">
      <dgm:prSet loTypeId="urn:microsoft.com/office/officeart/2005/8/layout/chevron2" loCatId="list" qsTypeId="urn:microsoft.com/office/officeart/2005/8/quickstyle/3d1" qsCatId="3D" csTypeId="urn:microsoft.com/office/officeart/2005/8/colors/colorful4" csCatId="colorful" phldr="1"/>
      <dgm:spPr/>
      <dgm:t>
        <a:bodyPr/>
        <a:lstStyle/>
        <a:p>
          <a:endParaRPr lang="fr-FR"/>
        </a:p>
      </dgm:t>
    </dgm:pt>
    <dgm:pt modelId="{10122237-76A4-44FE-BF3A-635C83E8499C}">
      <dgm:prSet phldrT="[Texte]"/>
      <dgm:spPr>
        <a:solidFill>
          <a:srgbClr val="9BC0D9"/>
        </a:solidFill>
        <a:ln>
          <a:solidFill>
            <a:srgbClr val="69A2EF"/>
          </a:solidFill>
        </a:ln>
      </dgm:spPr>
      <dgm:t>
        <a:bodyPr/>
        <a:lstStyle/>
        <a:p>
          <a:r>
            <a:rPr lang="fr-FR" b="0" cap="none" spc="0" dirty="0" smtClean="0">
              <a:ln w="18415" cmpd="sng">
                <a:solidFill>
                  <a:schemeClr val="tx1"/>
                </a:solidFill>
                <a:prstDash val="solid"/>
              </a:ln>
              <a:solidFill>
                <a:schemeClr val="tx1"/>
              </a:solidFill>
              <a:effectLst>
                <a:outerShdw blurRad="63500" dir="3600000" algn="tl" rotWithShape="0">
                  <a:srgbClr val="000000">
                    <a:alpha val="70000"/>
                  </a:srgbClr>
                </a:outerShdw>
              </a:effectLst>
            </a:rPr>
            <a:t>4</a:t>
          </a:r>
          <a:endParaRPr lang="fr-FR" b="0" cap="none" spc="0" dirty="0">
            <a:ln w="18415" cmpd="sng">
              <a:solidFill>
                <a:schemeClr val="tx1"/>
              </a:solidFill>
              <a:prstDash val="solid"/>
            </a:ln>
            <a:solidFill>
              <a:schemeClr val="tx1"/>
            </a:solidFill>
            <a:effectLst>
              <a:outerShdw blurRad="63500" dir="3600000" algn="tl" rotWithShape="0">
                <a:srgbClr val="000000">
                  <a:alpha val="70000"/>
                </a:srgbClr>
              </a:outerShdw>
            </a:effectLst>
          </a:endParaRPr>
        </a:p>
      </dgm:t>
    </dgm:pt>
    <dgm:pt modelId="{4F518065-3782-45B7-8CDC-141963E78EF5}" type="parTrans" cxnId="{7D08CCE4-5817-46FC-AD55-E2A9E6406509}">
      <dgm:prSet/>
      <dgm:spPr/>
      <dgm:t>
        <a:bodyPr/>
        <a:lstStyle/>
        <a:p>
          <a:endParaRPr lang="fr-FR"/>
        </a:p>
      </dgm:t>
    </dgm:pt>
    <dgm:pt modelId="{E937938A-F451-4919-BE05-83BD427280B0}" type="sibTrans" cxnId="{7D08CCE4-5817-46FC-AD55-E2A9E6406509}">
      <dgm:prSet/>
      <dgm:spPr/>
      <dgm:t>
        <a:bodyPr/>
        <a:lstStyle/>
        <a:p>
          <a:endParaRPr lang="fr-FR"/>
        </a:p>
      </dgm:t>
    </dgm:pt>
    <dgm:pt modelId="{135F6D64-6ABB-4F19-82C8-13736F052940}">
      <dgm:prSet phldrT="[Texte]" custT="1"/>
      <dgm:spPr>
        <a:solidFill>
          <a:schemeClr val="lt1">
            <a:hueOff val="0"/>
            <a:satOff val="0"/>
            <a:lumOff val="0"/>
            <a:alpha val="35000"/>
          </a:schemeClr>
        </a:solidFill>
        <a:ln>
          <a:solidFill>
            <a:srgbClr val="8DB7D3"/>
          </a:solidFill>
        </a:ln>
      </dgm:spPr>
      <dgm:t>
        <a:bodyPr/>
        <a:lstStyle/>
        <a:p>
          <a:r>
            <a:rPr lang="fr-FR" sz="3100" b="1" dirty="0" smtClean="0"/>
            <a:t>Présentation des outils</a:t>
          </a:r>
          <a:endParaRPr lang="fr-FR" sz="3100" b="1" dirty="0"/>
        </a:p>
      </dgm:t>
    </dgm:pt>
    <dgm:pt modelId="{31A3C737-0193-4EAE-B934-E00B7D154FE3}" type="parTrans" cxnId="{072CA1F8-1D8E-4098-A0CE-0EA01B3246AA}">
      <dgm:prSet/>
      <dgm:spPr/>
      <dgm:t>
        <a:bodyPr/>
        <a:lstStyle/>
        <a:p>
          <a:endParaRPr lang="fr-FR"/>
        </a:p>
      </dgm:t>
    </dgm:pt>
    <dgm:pt modelId="{EE7F9C9A-05CA-4155-8923-2C28748C34F8}" type="sibTrans" cxnId="{072CA1F8-1D8E-4098-A0CE-0EA01B3246AA}">
      <dgm:prSet/>
      <dgm:spPr/>
      <dgm:t>
        <a:bodyPr/>
        <a:lstStyle/>
        <a:p>
          <a:endParaRPr lang="fr-FR"/>
        </a:p>
      </dgm:t>
    </dgm:pt>
    <dgm:pt modelId="{8508F171-8848-4FF8-AF01-F4A89AB83DC0}" type="pres">
      <dgm:prSet presAssocID="{CBA2F75E-D844-4A20-940B-B458BFC7C11D}" presName="linearFlow" presStyleCnt="0">
        <dgm:presLayoutVars>
          <dgm:dir/>
          <dgm:animLvl val="lvl"/>
          <dgm:resizeHandles val="exact"/>
        </dgm:presLayoutVars>
      </dgm:prSet>
      <dgm:spPr/>
      <dgm:t>
        <a:bodyPr/>
        <a:lstStyle/>
        <a:p>
          <a:endParaRPr lang="fr-FR"/>
        </a:p>
      </dgm:t>
    </dgm:pt>
    <dgm:pt modelId="{D51D1B9E-DCE3-4B7B-A8DE-A70611670D70}" type="pres">
      <dgm:prSet presAssocID="{10122237-76A4-44FE-BF3A-635C83E8499C}" presName="composite" presStyleCnt="0"/>
      <dgm:spPr/>
      <dgm:t>
        <a:bodyPr/>
        <a:lstStyle/>
        <a:p>
          <a:endParaRPr lang="fr-FR"/>
        </a:p>
      </dgm:t>
    </dgm:pt>
    <dgm:pt modelId="{A5537210-3858-4B25-86A3-1901609D154A}" type="pres">
      <dgm:prSet presAssocID="{10122237-76A4-44FE-BF3A-635C83E8499C}" presName="parentText" presStyleLbl="alignNode1" presStyleIdx="0" presStyleCnt="1" custLinFactNeighborY="0">
        <dgm:presLayoutVars>
          <dgm:chMax val="1"/>
          <dgm:bulletEnabled val="1"/>
        </dgm:presLayoutVars>
      </dgm:prSet>
      <dgm:spPr/>
      <dgm:t>
        <a:bodyPr/>
        <a:lstStyle/>
        <a:p>
          <a:endParaRPr lang="fr-FR"/>
        </a:p>
      </dgm:t>
    </dgm:pt>
    <dgm:pt modelId="{1A20E00F-D455-43B4-A2B0-576BC1050E14}" type="pres">
      <dgm:prSet presAssocID="{10122237-76A4-44FE-BF3A-635C83E8499C}" presName="descendantText" presStyleLbl="alignAcc1" presStyleIdx="0" presStyleCnt="1" custLinFactNeighborX="3780" custLinFactNeighborY="-316">
        <dgm:presLayoutVars>
          <dgm:bulletEnabled val="1"/>
        </dgm:presLayoutVars>
      </dgm:prSet>
      <dgm:spPr/>
      <dgm:t>
        <a:bodyPr/>
        <a:lstStyle/>
        <a:p>
          <a:endParaRPr lang="fr-FR"/>
        </a:p>
      </dgm:t>
    </dgm:pt>
  </dgm:ptLst>
  <dgm:cxnLst>
    <dgm:cxn modelId="{072CA1F8-1D8E-4098-A0CE-0EA01B3246AA}" srcId="{10122237-76A4-44FE-BF3A-635C83E8499C}" destId="{135F6D64-6ABB-4F19-82C8-13736F052940}" srcOrd="0" destOrd="0" parTransId="{31A3C737-0193-4EAE-B934-E00B7D154FE3}" sibTransId="{EE7F9C9A-05CA-4155-8923-2C28748C34F8}"/>
    <dgm:cxn modelId="{7D08CCE4-5817-46FC-AD55-E2A9E6406509}" srcId="{CBA2F75E-D844-4A20-940B-B458BFC7C11D}" destId="{10122237-76A4-44FE-BF3A-635C83E8499C}" srcOrd="0" destOrd="0" parTransId="{4F518065-3782-45B7-8CDC-141963E78EF5}" sibTransId="{E937938A-F451-4919-BE05-83BD427280B0}"/>
    <dgm:cxn modelId="{6DCF424C-98AF-4856-B431-3D31376EF286}" type="presOf" srcId="{CBA2F75E-D844-4A20-940B-B458BFC7C11D}" destId="{8508F171-8848-4FF8-AF01-F4A89AB83DC0}" srcOrd="0" destOrd="0" presId="urn:microsoft.com/office/officeart/2005/8/layout/chevron2"/>
    <dgm:cxn modelId="{ED842576-1CBB-4ACA-8DCC-BDAC5F0FCA04}" type="presOf" srcId="{135F6D64-6ABB-4F19-82C8-13736F052940}" destId="{1A20E00F-D455-43B4-A2B0-576BC1050E14}" srcOrd="0" destOrd="0" presId="urn:microsoft.com/office/officeart/2005/8/layout/chevron2"/>
    <dgm:cxn modelId="{66CB1EE1-5F24-4863-A03D-0DFC7DF9198E}" type="presOf" srcId="{10122237-76A4-44FE-BF3A-635C83E8499C}" destId="{A5537210-3858-4B25-86A3-1901609D154A}" srcOrd="0" destOrd="0" presId="urn:microsoft.com/office/officeart/2005/8/layout/chevron2"/>
    <dgm:cxn modelId="{D89DA78E-733E-47FB-B492-A151C8E0348A}" type="presParOf" srcId="{8508F171-8848-4FF8-AF01-F4A89AB83DC0}" destId="{D51D1B9E-DCE3-4B7B-A8DE-A70611670D70}" srcOrd="0" destOrd="0" presId="urn:microsoft.com/office/officeart/2005/8/layout/chevron2"/>
    <dgm:cxn modelId="{12B4D25C-92D8-4619-88AC-95EFC538D78D}" type="presParOf" srcId="{D51D1B9E-DCE3-4B7B-A8DE-A70611670D70}" destId="{A5537210-3858-4B25-86A3-1901609D154A}" srcOrd="0" destOrd="0" presId="urn:microsoft.com/office/officeart/2005/8/layout/chevron2"/>
    <dgm:cxn modelId="{CABF168A-BBF2-406E-A458-A7F9A7C68098}" type="presParOf" srcId="{D51D1B9E-DCE3-4B7B-A8DE-A70611670D70}" destId="{1A20E00F-D455-43B4-A2B0-576BC1050E14}" srcOrd="1" destOrd="0" presId="urn:microsoft.com/office/officeart/2005/8/layout/chevron2"/>
  </dgm:cxnLst>
  <dgm:bg>
    <a:effectLst>
      <a:outerShdw blurRad="50800" dist="50800" dir="5400000" algn="ctr" rotWithShape="0">
        <a:srgbClr val="000000"/>
      </a:outerShdw>
    </a:effect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BA2F75E-D844-4A20-940B-B458BFC7C11D}" type="doc">
      <dgm:prSet loTypeId="urn:microsoft.com/office/officeart/2005/8/layout/chevron2" loCatId="list" qsTypeId="urn:microsoft.com/office/officeart/2005/8/quickstyle/3d1" qsCatId="3D" csTypeId="urn:microsoft.com/office/officeart/2005/8/colors/colorful4" csCatId="colorful" phldr="1"/>
      <dgm:spPr/>
      <dgm:t>
        <a:bodyPr/>
        <a:lstStyle/>
        <a:p>
          <a:endParaRPr lang="fr-FR"/>
        </a:p>
      </dgm:t>
    </dgm:pt>
    <dgm:pt modelId="{10122237-76A4-44FE-BF3A-635C83E8499C}">
      <dgm:prSet phldrT="[Texte]"/>
      <dgm:spPr>
        <a:solidFill>
          <a:srgbClr val="9BC0D9"/>
        </a:solidFill>
        <a:ln>
          <a:solidFill>
            <a:srgbClr val="69A2EF"/>
          </a:solidFill>
        </a:ln>
      </dgm:spPr>
      <dgm:t>
        <a:bodyPr/>
        <a:lstStyle/>
        <a:p>
          <a:r>
            <a:rPr lang="fr-FR" b="0" cap="none" spc="0" dirty="0" smtClean="0">
              <a:ln w="18415" cmpd="sng">
                <a:solidFill>
                  <a:schemeClr val="tx1"/>
                </a:solidFill>
                <a:prstDash val="solid"/>
              </a:ln>
              <a:solidFill>
                <a:schemeClr val="tx1"/>
              </a:solidFill>
              <a:effectLst>
                <a:outerShdw blurRad="63500" dir="3600000" algn="tl" rotWithShape="0">
                  <a:srgbClr val="000000">
                    <a:alpha val="70000"/>
                  </a:srgbClr>
                </a:outerShdw>
              </a:effectLst>
            </a:rPr>
            <a:t>3</a:t>
          </a:r>
          <a:endParaRPr lang="fr-FR" b="0" cap="none" spc="0" dirty="0">
            <a:ln w="18415" cmpd="sng">
              <a:solidFill>
                <a:schemeClr val="tx1"/>
              </a:solidFill>
              <a:prstDash val="solid"/>
            </a:ln>
            <a:solidFill>
              <a:schemeClr val="tx1"/>
            </a:solidFill>
            <a:effectLst>
              <a:outerShdw blurRad="63500" dir="3600000" algn="tl" rotWithShape="0">
                <a:srgbClr val="000000">
                  <a:alpha val="70000"/>
                </a:srgbClr>
              </a:outerShdw>
            </a:effectLst>
          </a:endParaRPr>
        </a:p>
      </dgm:t>
    </dgm:pt>
    <dgm:pt modelId="{4F518065-3782-45B7-8CDC-141963E78EF5}" type="parTrans" cxnId="{7D08CCE4-5817-46FC-AD55-E2A9E6406509}">
      <dgm:prSet/>
      <dgm:spPr/>
      <dgm:t>
        <a:bodyPr/>
        <a:lstStyle/>
        <a:p>
          <a:endParaRPr lang="fr-FR"/>
        </a:p>
      </dgm:t>
    </dgm:pt>
    <dgm:pt modelId="{E937938A-F451-4919-BE05-83BD427280B0}" type="sibTrans" cxnId="{7D08CCE4-5817-46FC-AD55-E2A9E6406509}">
      <dgm:prSet/>
      <dgm:spPr/>
      <dgm:t>
        <a:bodyPr/>
        <a:lstStyle/>
        <a:p>
          <a:endParaRPr lang="fr-FR"/>
        </a:p>
      </dgm:t>
    </dgm:pt>
    <dgm:pt modelId="{135F6D64-6ABB-4F19-82C8-13736F052940}">
      <dgm:prSet phldrT="[Texte]" custT="1"/>
      <dgm:spPr>
        <a:solidFill>
          <a:schemeClr val="lt1">
            <a:hueOff val="0"/>
            <a:satOff val="0"/>
            <a:lumOff val="0"/>
            <a:alpha val="35000"/>
          </a:schemeClr>
        </a:solidFill>
        <a:ln>
          <a:solidFill>
            <a:srgbClr val="8DB7D3"/>
          </a:solidFill>
        </a:ln>
      </dgm:spPr>
      <dgm:t>
        <a:bodyPr/>
        <a:lstStyle/>
        <a:p>
          <a:r>
            <a:rPr lang="fr-FR" sz="3100" b="1" dirty="0" smtClean="0"/>
            <a:t>Etat de l’art </a:t>
          </a:r>
          <a:endParaRPr lang="fr-FR" sz="3100" b="1" dirty="0"/>
        </a:p>
      </dgm:t>
    </dgm:pt>
    <dgm:pt modelId="{31A3C737-0193-4EAE-B934-E00B7D154FE3}" type="parTrans" cxnId="{072CA1F8-1D8E-4098-A0CE-0EA01B3246AA}">
      <dgm:prSet/>
      <dgm:spPr/>
      <dgm:t>
        <a:bodyPr/>
        <a:lstStyle/>
        <a:p>
          <a:endParaRPr lang="fr-FR"/>
        </a:p>
      </dgm:t>
    </dgm:pt>
    <dgm:pt modelId="{EE7F9C9A-05CA-4155-8923-2C28748C34F8}" type="sibTrans" cxnId="{072CA1F8-1D8E-4098-A0CE-0EA01B3246AA}">
      <dgm:prSet/>
      <dgm:spPr/>
      <dgm:t>
        <a:bodyPr/>
        <a:lstStyle/>
        <a:p>
          <a:endParaRPr lang="fr-FR"/>
        </a:p>
      </dgm:t>
    </dgm:pt>
    <dgm:pt modelId="{8508F171-8848-4FF8-AF01-F4A89AB83DC0}" type="pres">
      <dgm:prSet presAssocID="{CBA2F75E-D844-4A20-940B-B458BFC7C11D}" presName="linearFlow" presStyleCnt="0">
        <dgm:presLayoutVars>
          <dgm:dir/>
          <dgm:animLvl val="lvl"/>
          <dgm:resizeHandles val="exact"/>
        </dgm:presLayoutVars>
      </dgm:prSet>
      <dgm:spPr/>
      <dgm:t>
        <a:bodyPr/>
        <a:lstStyle/>
        <a:p>
          <a:endParaRPr lang="fr-FR"/>
        </a:p>
      </dgm:t>
    </dgm:pt>
    <dgm:pt modelId="{D51D1B9E-DCE3-4B7B-A8DE-A70611670D70}" type="pres">
      <dgm:prSet presAssocID="{10122237-76A4-44FE-BF3A-635C83E8499C}" presName="composite" presStyleCnt="0"/>
      <dgm:spPr/>
      <dgm:t>
        <a:bodyPr/>
        <a:lstStyle/>
        <a:p>
          <a:endParaRPr lang="fr-FR"/>
        </a:p>
      </dgm:t>
    </dgm:pt>
    <dgm:pt modelId="{A5537210-3858-4B25-86A3-1901609D154A}" type="pres">
      <dgm:prSet presAssocID="{10122237-76A4-44FE-BF3A-635C83E8499C}" presName="parentText" presStyleLbl="alignNode1" presStyleIdx="0" presStyleCnt="1" custLinFactNeighborY="-6947">
        <dgm:presLayoutVars>
          <dgm:chMax val="1"/>
          <dgm:bulletEnabled val="1"/>
        </dgm:presLayoutVars>
      </dgm:prSet>
      <dgm:spPr/>
      <dgm:t>
        <a:bodyPr/>
        <a:lstStyle/>
        <a:p>
          <a:endParaRPr lang="fr-FR"/>
        </a:p>
      </dgm:t>
    </dgm:pt>
    <dgm:pt modelId="{1A20E00F-D455-43B4-A2B0-576BC1050E14}" type="pres">
      <dgm:prSet presAssocID="{10122237-76A4-44FE-BF3A-635C83E8499C}" presName="descendantText" presStyleLbl="alignAcc1" presStyleIdx="0" presStyleCnt="1" custLinFactNeighborX="3780" custLinFactNeighborY="-316">
        <dgm:presLayoutVars>
          <dgm:bulletEnabled val="1"/>
        </dgm:presLayoutVars>
      </dgm:prSet>
      <dgm:spPr/>
      <dgm:t>
        <a:bodyPr/>
        <a:lstStyle/>
        <a:p>
          <a:endParaRPr lang="fr-FR"/>
        </a:p>
      </dgm:t>
    </dgm:pt>
  </dgm:ptLst>
  <dgm:cxnLst>
    <dgm:cxn modelId="{072CA1F8-1D8E-4098-A0CE-0EA01B3246AA}" srcId="{10122237-76A4-44FE-BF3A-635C83E8499C}" destId="{135F6D64-6ABB-4F19-82C8-13736F052940}" srcOrd="0" destOrd="0" parTransId="{31A3C737-0193-4EAE-B934-E00B7D154FE3}" sibTransId="{EE7F9C9A-05CA-4155-8923-2C28748C34F8}"/>
    <dgm:cxn modelId="{7D08CCE4-5817-46FC-AD55-E2A9E6406509}" srcId="{CBA2F75E-D844-4A20-940B-B458BFC7C11D}" destId="{10122237-76A4-44FE-BF3A-635C83E8499C}" srcOrd="0" destOrd="0" parTransId="{4F518065-3782-45B7-8CDC-141963E78EF5}" sibTransId="{E937938A-F451-4919-BE05-83BD427280B0}"/>
    <dgm:cxn modelId="{5EE7D6B4-66BC-4BAF-90DE-04A23E766D87}" type="presOf" srcId="{CBA2F75E-D844-4A20-940B-B458BFC7C11D}" destId="{8508F171-8848-4FF8-AF01-F4A89AB83DC0}" srcOrd="0" destOrd="0" presId="urn:microsoft.com/office/officeart/2005/8/layout/chevron2"/>
    <dgm:cxn modelId="{A6DC004D-9A4A-4522-A955-85315C2CBB36}" type="presOf" srcId="{135F6D64-6ABB-4F19-82C8-13736F052940}" destId="{1A20E00F-D455-43B4-A2B0-576BC1050E14}" srcOrd="0" destOrd="0" presId="urn:microsoft.com/office/officeart/2005/8/layout/chevron2"/>
    <dgm:cxn modelId="{BA17876C-212D-4286-A3CF-FB93DE5951CB}" type="presOf" srcId="{10122237-76A4-44FE-BF3A-635C83E8499C}" destId="{A5537210-3858-4B25-86A3-1901609D154A}" srcOrd="0" destOrd="0" presId="urn:microsoft.com/office/officeart/2005/8/layout/chevron2"/>
    <dgm:cxn modelId="{1214F7F9-BBB3-44C5-970E-78EE50BAB048}" type="presParOf" srcId="{8508F171-8848-4FF8-AF01-F4A89AB83DC0}" destId="{D51D1B9E-DCE3-4B7B-A8DE-A70611670D70}" srcOrd="0" destOrd="0" presId="urn:microsoft.com/office/officeart/2005/8/layout/chevron2"/>
    <dgm:cxn modelId="{7A2786F4-2C0E-444C-AB5D-89EE37817FCD}" type="presParOf" srcId="{D51D1B9E-DCE3-4B7B-A8DE-A70611670D70}" destId="{A5537210-3858-4B25-86A3-1901609D154A}" srcOrd="0" destOrd="0" presId="urn:microsoft.com/office/officeart/2005/8/layout/chevron2"/>
    <dgm:cxn modelId="{04D748C3-9FD7-4046-8C39-0EF90C5E7C09}" type="presParOf" srcId="{D51D1B9E-DCE3-4B7B-A8DE-A70611670D70}" destId="{1A20E00F-D455-43B4-A2B0-576BC1050E14}" srcOrd="1" destOrd="0" presId="urn:microsoft.com/office/officeart/2005/8/layout/chevron2"/>
  </dgm:cxnLst>
  <dgm:bg>
    <a:effectLst>
      <a:outerShdw blurRad="50800" dist="50800" dir="5400000" algn="ctr" rotWithShape="0">
        <a:srgbClr val="000000"/>
      </a:outerShdw>
    </a:effect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BA2F75E-D844-4A20-940B-B458BFC7C11D}" type="doc">
      <dgm:prSet loTypeId="urn:microsoft.com/office/officeart/2005/8/layout/chevron2" loCatId="list" qsTypeId="urn:microsoft.com/office/officeart/2005/8/quickstyle/3d1" qsCatId="3D" csTypeId="urn:microsoft.com/office/officeart/2005/8/colors/colorful4" csCatId="colorful" phldr="1"/>
      <dgm:spPr/>
      <dgm:t>
        <a:bodyPr/>
        <a:lstStyle/>
        <a:p>
          <a:endParaRPr lang="fr-FR"/>
        </a:p>
      </dgm:t>
    </dgm:pt>
    <dgm:pt modelId="{10122237-76A4-44FE-BF3A-635C83E8499C}">
      <dgm:prSet phldrT="[Texte]"/>
      <dgm:spPr>
        <a:solidFill>
          <a:srgbClr val="9BC0D9"/>
        </a:solidFill>
        <a:ln>
          <a:solidFill>
            <a:srgbClr val="69A2EF"/>
          </a:solidFill>
        </a:ln>
      </dgm:spPr>
      <dgm:t>
        <a:bodyPr/>
        <a:lstStyle/>
        <a:p>
          <a:r>
            <a:rPr lang="fr-FR" b="0" cap="none" spc="0" dirty="0" smtClean="0">
              <a:ln w="18415" cmpd="sng">
                <a:solidFill>
                  <a:schemeClr val="tx1"/>
                </a:solidFill>
                <a:prstDash val="solid"/>
              </a:ln>
              <a:solidFill>
                <a:schemeClr val="tx1"/>
              </a:solidFill>
              <a:effectLst>
                <a:outerShdw blurRad="63500" dir="3600000" algn="tl" rotWithShape="0">
                  <a:srgbClr val="000000">
                    <a:alpha val="70000"/>
                  </a:srgbClr>
                </a:outerShdw>
              </a:effectLst>
            </a:rPr>
            <a:t>5</a:t>
          </a:r>
          <a:endParaRPr lang="fr-FR" b="0" cap="none" spc="0" dirty="0">
            <a:ln w="18415" cmpd="sng">
              <a:solidFill>
                <a:schemeClr val="tx1"/>
              </a:solidFill>
              <a:prstDash val="solid"/>
            </a:ln>
            <a:solidFill>
              <a:schemeClr val="tx1"/>
            </a:solidFill>
            <a:effectLst>
              <a:outerShdw blurRad="63500" dir="3600000" algn="tl" rotWithShape="0">
                <a:srgbClr val="000000">
                  <a:alpha val="70000"/>
                </a:srgbClr>
              </a:outerShdw>
            </a:effectLst>
          </a:endParaRPr>
        </a:p>
      </dgm:t>
    </dgm:pt>
    <dgm:pt modelId="{4F518065-3782-45B7-8CDC-141963E78EF5}" type="parTrans" cxnId="{7D08CCE4-5817-46FC-AD55-E2A9E6406509}">
      <dgm:prSet/>
      <dgm:spPr/>
      <dgm:t>
        <a:bodyPr/>
        <a:lstStyle/>
        <a:p>
          <a:endParaRPr lang="fr-FR"/>
        </a:p>
      </dgm:t>
    </dgm:pt>
    <dgm:pt modelId="{E937938A-F451-4919-BE05-83BD427280B0}" type="sibTrans" cxnId="{7D08CCE4-5817-46FC-AD55-E2A9E6406509}">
      <dgm:prSet/>
      <dgm:spPr/>
      <dgm:t>
        <a:bodyPr/>
        <a:lstStyle/>
        <a:p>
          <a:endParaRPr lang="fr-FR"/>
        </a:p>
      </dgm:t>
    </dgm:pt>
    <dgm:pt modelId="{135F6D64-6ABB-4F19-82C8-13736F052940}">
      <dgm:prSet phldrT="[Texte]" custT="1"/>
      <dgm:spPr>
        <a:solidFill>
          <a:schemeClr val="lt1">
            <a:hueOff val="0"/>
            <a:satOff val="0"/>
            <a:lumOff val="0"/>
            <a:alpha val="35000"/>
          </a:schemeClr>
        </a:solidFill>
        <a:ln>
          <a:solidFill>
            <a:srgbClr val="8DB7D3"/>
          </a:solidFill>
        </a:ln>
      </dgm:spPr>
      <dgm:t>
        <a:bodyPr/>
        <a:lstStyle/>
        <a:p>
          <a:r>
            <a:rPr lang="fr-FR" sz="3100" b="1" dirty="0" smtClean="0"/>
            <a:t>Réalisation </a:t>
          </a:r>
          <a:endParaRPr lang="fr-FR" sz="3100" b="1" dirty="0"/>
        </a:p>
      </dgm:t>
    </dgm:pt>
    <dgm:pt modelId="{EE7F9C9A-05CA-4155-8923-2C28748C34F8}" type="sibTrans" cxnId="{072CA1F8-1D8E-4098-A0CE-0EA01B3246AA}">
      <dgm:prSet/>
      <dgm:spPr/>
      <dgm:t>
        <a:bodyPr/>
        <a:lstStyle/>
        <a:p>
          <a:endParaRPr lang="fr-FR"/>
        </a:p>
      </dgm:t>
    </dgm:pt>
    <dgm:pt modelId="{31A3C737-0193-4EAE-B934-E00B7D154FE3}" type="parTrans" cxnId="{072CA1F8-1D8E-4098-A0CE-0EA01B3246AA}">
      <dgm:prSet/>
      <dgm:spPr/>
      <dgm:t>
        <a:bodyPr/>
        <a:lstStyle/>
        <a:p>
          <a:endParaRPr lang="fr-FR"/>
        </a:p>
      </dgm:t>
    </dgm:pt>
    <dgm:pt modelId="{8508F171-8848-4FF8-AF01-F4A89AB83DC0}" type="pres">
      <dgm:prSet presAssocID="{CBA2F75E-D844-4A20-940B-B458BFC7C11D}" presName="linearFlow" presStyleCnt="0">
        <dgm:presLayoutVars>
          <dgm:dir/>
          <dgm:animLvl val="lvl"/>
          <dgm:resizeHandles val="exact"/>
        </dgm:presLayoutVars>
      </dgm:prSet>
      <dgm:spPr/>
      <dgm:t>
        <a:bodyPr/>
        <a:lstStyle/>
        <a:p>
          <a:endParaRPr lang="fr-FR"/>
        </a:p>
      </dgm:t>
    </dgm:pt>
    <dgm:pt modelId="{D51D1B9E-DCE3-4B7B-A8DE-A70611670D70}" type="pres">
      <dgm:prSet presAssocID="{10122237-76A4-44FE-BF3A-635C83E8499C}" presName="composite" presStyleCnt="0"/>
      <dgm:spPr/>
      <dgm:t>
        <a:bodyPr/>
        <a:lstStyle/>
        <a:p>
          <a:endParaRPr lang="fr-FR"/>
        </a:p>
      </dgm:t>
    </dgm:pt>
    <dgm:pt modelId="{A5537210-3858-4B25-86A3-1901609D154A}" type="pres">
      <dgm:prSet presAssocID="{10122237-76A4-44FE-BF3A-635C83E8499C}" presName="parentText" presStyleLbl="alignNode1" presStyleIdx="0" presStyleCnt="1" custLinFactNeighborY="0">
        <dgm:presLayoutVars>
          <dgm:chMax val="1"/>
          <dgm:bulletEnabled val="1"/>
        </dgm:presLayoutVars>
      </dgm:prSet>
      <dgm:spPr/>
      <dgm:t>
        <a:bodyPr/>
        <a:lstStyle/>
        <a:p>
          <a:endParaRPr lang="fr-FR"/>
        </a:p>
      </dgm:t>
    </dgm:pt>
    <dgm:pt modelId="{1A20E00F-D455-43B4-A2B0-576BC1050E14}" type="pres">
      <dgm:prSet presAssocID="{10122237-76A4-44FE-BF3A-635C83E8499C}" presName="descendantText" presStyleLbl="alignAcc1" presStyleIdx="0" presStyleCnt="1" custLinFactNeighborY="9640">
        <dgm:presLayoutVars>
          <dgm:bulletEnabled val="1"/>
        </dgm:presLayoutVars>
      </dgm:prSet>
      <dgm:spPr/>
      <dgm:t>
        <a:bodyPr/>
        <a:lstStyle/>
        <a:p>
          <a:endParaRPr lang="fr-FR"/>
        </a:p>
      </dgm:t>
    </dgm:pt>
  </dgm:ptLst>
  <dgm:cxnLst>
    <dgm:cxn modelId="{072CA1F8-1D8E-4098-A0CE-0EA01B3246AA}" srcId="{10122237-76A4-44FE-BF3A-635C83E8499C}" destId="{135F6D64-6ABB-4F19-82C8-13736F052940}" srcOrd="0" destOrd="0" parTransId="{31A3C737-0193-4EAE-B934-E00B7D154FE3}" sibTransId="{EE7F9C9A-05CA-4155-8923-2C28748C34F8}"/>
    <dgm:cxn modelId="{5D698B3B-CC31-4655-AB15-F7552A5FF9F9}" type="presOf" srcId="{10122237-76A4-44FE-BF3A-635C83E8499C}" destId="{A5537210-3858-4B25-86A3-1901609D154A}" srcOrd="0" destOrd="0" presId="urn:microsoft.com/office/officeart/2005/8/layout/chevron2"/>
    <dgm:cxn modelId="{7D08CCE4-5817-46FC-AD55-E2A9E6406509}" srcId="{CBA2F75E-D844-4A20-940B-B458BFC7C11D}" destId="{10122237-76A4-44FE-BF3A-635C83E8499C}" srcOrd="0" destOrd="0" parTransId="{4F518065-3782-45B7-8CDC-141963E78EF5}" sibTransId="{E937938A-F451-4919-BE05-83BD427280B0}"/>
    <dgm:cxn modelId="{B88A78BF-DDE8-42EF-A24B-1F5E17914016}" type="presOf" srcId="{135F6D64-6ABB-4F19-82C8-13736F052940}" destId="{1A20E00F-D455-43B4-A2B0-576BC1050E14}" srcOrd="0" destOrd="0" presId="urn:microsoft.com/office/officeart/2005/8/layout/chevron2"/>
    <dgm:cxn modelId="{C44D0457-420D-47F9-A2B4-30D8007B227A}" type="presOf" srcId="{CBA2F75E-D844-4A20-940B-B458BFC7C11D}" destId="{8508F171-8848-4FF8-AF01-F4A89AB83DC0}" srcOrd="0" destOrd="0" presId="urn:microsoft.com/office/officeart/2005/8/layout/chevron2"/>
    <dgm:cxn modelId="{3EB29F80-C19D-475C-83FB-F3BDB796CACF}" type="presParOf" srcId="{8508F171-8848-4FF8-AF01-F4A89AB83DC0}" destId="{D51D1B9E-DCE3-4B7B-A8DE-A70611670D70}" srcOrd="0" destOrd="0" presId="urn:microsoft.com/office/officeart/2005/8/layout/chevron2"/>
    <dgm:cxn modelId="{87323ADB-41CB-4216-BD64-DA28E0220A87}" type="presParOf" srcId="{D51D1B9E-DCE3-4B7B-A8DE-A70611670D70}" destId="{A5537210-3858-4B25-86A3-1901609D154A}" srcOrd="0" destOrd="0" presId="urn:microsoft.com/office/officeart/2005/8/layout/chevron2"/>
    <dgm:cxn modelId="{9BD8E886-C216-4375-BEF9-B6AA37BB0532}" type="presParOf" srcId="{D51D1B9E-DCE3-4B7B-A8DE-A70611670D70}" destId="{1A20E00F-D455-43B4-A2B0-576BC1050E14}" srcOrd="1" destOrd="0" presId="urn:microsoft.com/office/officeart/2005/8/layout/chevron2"/>
  </dgm:cxnLst>
  <dgm:bg>
    <a:effectLst>
      <a:outerShdw blurRad="50800" dist="50800" dir="5400000" algn="ctr" rotWithShape="0">
        <a:srgbClr val="000000"/>
      </a:outerShdw>
    </a:effect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BA2F75E-D844-4A20-940B-B458BFC7C11D}" type="doc">
      <dgm:prSet loTypeId="urn:microsoft.com/office/officeart/2005/8/layout/chevron2" loCatId="list" qsTypeId="urn:microsoft.com/office/officeart/2005/8/quickstyle/3d1" qsCatId="3D" csTypeId="urn:microsoft.com/office/officeart/2005/8/colors/colorful4" csCatId="colorful" phldr="1"/>
      <dgm:spPr/>
      <dgm:t>
        <a:bodyPr/>
        <a:lstStyle/>
        <a:p>
          <a:endParaRPr lang="fr-FR"/>
        </a:p>
      </dgm:t>
    </dgm:pt>
    <dgm:pt modelId="{10122237-76A4-44FE-BF3A-635C83E8499C}">
      <dgm:prSet phldrT="[Texte]"/>
      <dgm:spPr>
        <a:solidFill>
          <a:srgbClr val="9BC0D9"/>
        </a:solidFill>
        <a:ln>
          <a:solidFill>
            <a:srgbClr val="69A2EF"/>
          </a:solidFill>
        </a:ln>
      </dgm:spPr>
      <dgm:t>
        <a:bodyPr/>
        <a:lstStyle/>
        <a:p>
          <a:r>
            <a:rPr lang="fr-FR" b="0" cap="none" spc="0" dirty="0" smtClean="0">
              <a:ln w="18415" cmpd="sng">
                <a:solidFill>
                  <a:schemeClr val="tx1"/>
                </a:solidFill>
                <a:prstDash val="solid"/>
              </a:ln>
              <a:solidFill>
                <a:schemeClr val="tx1"/>
              </a:solidFill>
              <a:effectLst>
                <a:outerShdw blurRad="63500" dir="3600000" algn="tl" rotWithShape="0">
                  <a:srgbClr val="000000">
                    <a:alpha val="70000"/>
                  </a:srgbClr>
                </a:outerShdw>
              </a:effectLst>
            </a:rPr>
            <a:t>6</a:t>
          </a:r>
          <a:endParaRPr lang="fr-FR" b="0" cap="none" spc="0" dirty="0">
            <a:ln w="18415" cmpd="sng">
              <a:solidFill>
                <a:schemeClr val="tx1"/>
              </a:solidFill>
              <a:prstDash val="solid"/>
            </a:ln>
            <a:solidFill>
              <a:schemeClr val="tx1"/>
            </a:solidFill>
            <a:effectLst>
              <a:outerShdw blurRad="63500" dir="3600000" algn="tl" rotWithShape="0">
                <a:srgbClr val="000000">
                  <a:alpha val="70000"/>
                </a:srgbClr>
              </a:outerShdw>
            </a:effectLst>
          </a:endParaRPr>
        </a:p>
      </dgm:t>
    </dgm:pt>
    <dgm:pt modelId="{4F518065-3782-45B7-8CDC-141963E78EF5}" type="parTrans" cxnId="{7D08CCE4-5817-46FC-AD55-E2A9E6406509}">
      <dgm:prSet/>
      <dgm:spPr/>
      <dgm:t>
        <a:bodyPr/>
        <a:lstStyle/>
        <a:p>
          <a:endParaRPr lang="fr-FR"/>
        </a:p>
      </dgm:t>
    </dgm:pt>
    <dgm:pt modelId="{E937938A-F451-4919-BE05-83BD427280B0}" type="sibTrans" cxnId="{7D08CCE4-5817-46FC-AD55-E2A9E6406509}">
      <dgm:prSet/>
      <dgm:spPr/>
      <dgm:t>
        <a:bodyPr/>
        <a:lstStyle/>
        <a:p>
          <a:endParaRPr lang="fr-FR"/>
        </a:p>
      </dgm:t>
    </dgm:pt>
    <dgm:pt modelId="{135F6D64-6ABB-4F19-82C8-13736F052940}">
      <dgm:prSet phldrT="[Texte]" custT="1"/>
      <dgm:spPr>
        <a:solidFill>
          <a:schemeClr val="lt1">
            <a:hueOff val="0"/>
            <a:satOff val="0"/>
            <a:lumOff val="0"/>
            <a:alpha val="35000"/>
          </a:schemeClr>
        </a:solidFill>
        <a:ln>
          <a:solidFill>
            <a:srgbClr val="8DB7D3"/>
          </a:solidFill>
        </a:ln>
      </dgm:spPr>
      <dgm:t>
        <a:bodyPr/>
        <a:lstStyle/>
        <a:p>
          <a:r>
            <a:rPr lang="fr-FR" sz="3100" b="1" dirty="0" smtClean="0"/>
            <a:t>Conclusion Générale</a:t>
          </a:r>
          <a:endParaRPr lang="fr-FR" sz="3100" b="1" dirty="0"/>
        </a:p>
      </dgm:t>
    </dgm:pt>
    <dgm:pt modelId="{31A3C737-0193-4EAE-B934-E00B7D154FE3}" type="parTrans" cxnId="{072CA1F8-1D8E-4098-A0CE-0EA01B3246AA}">
      <dgm:prSet/>
      <dgm:spPr/>
      <dgm:t>
        <a:bodyPr/>
        <a:lstStyle/>
        <a:p>
          <a:endParaRPr lang="fr-FR"/>
        </a:p>
      </dgm:t>
    </dgm:pt>
    <dgm:pt modelId="{EE7F9C9A-05CA-4155-8923-2C28748C34F8}" type="sibTrans" cxnId="{072CA1F8-1D8E-4098-A0CE-0EA01B3246AA}">
      <dgm:prSet/>
      <dgm:spPr/>
      <dgm:t>
        <a:bodyPr/>
        <a:lstStyle/>
        <a:p>
          <a:endParaRPr lang="fr-FR"/>
        </a:p>
      </dgm:t>
    </dgm:pt>
    <dgm:pt modelId="{8508F171-8848-4FF8-AF01-F4A89AB83DC0}" type="pres">
      <dgm:prSet presAssocID="{CBA2F75E-D844-4A20-940B-B458BFC7C11D}" presName="linearFlow" presStyleCnt="0">
        <dgm:presLayoutVars>
          <dgm:dir/>
          <dgm:animLvl val="lvl"/>
          <dgm:resizeHandles val="exact"/>
        </dgm:presLayoutVars>
      </dgm:prSet>
      <dgm:spPr/>
      <dgm:t>
        <a:bodyPr/>
        <a:lstStyle/>
        <a:p>
          <a:endParaRPr lang="fr-FR"/>
        </a:p>
      </dgm:t>
    </dgm:pt>
    <dgm:pt modelId="{D51D1B9E-DCE3-4B7B-A8DE-A70611670D70}" type="pres">
      <dgm:prSet presAssocID="{10122237-76A4-44FE-BF3A-635C83E8499C}" presName="composite" presStyleCnt="0"/>
      <dgm:spPr/>
      <dgm:t>
        <a:bodyPr/>
        <a:lstStyle/>
        <a:p>
          <a:endParaRPr lang="fr-FR"/>
        </a:p>
      </dgm:t>
    </dgm:pt>
    <dgm:pt modelId="{A5537210-3858-4B25-86A3-1901609D154A}" type="pres">
      <dgm:prSet presAssocID="{10122237-76A4-44FE-BF3A-635C83E8499C}" presName="parentText" presStyleLbl="alignNode1" presStyleIdx="0" presStyleCnt="1" custLinFactNeighborY="-6462">
        <dgm:presLayoutVars>
          <dgm:chMax val="1"/>
          <dgm:bulletEnabled val="1"/>
        </dgm:presLayoutVars>
      </dgm:prSet>
      <dgm:spPr/>
      <dgm:t>
        <a:bodyPr/>
        <a:lstStyle/>
        <a:p>
          <a:endParaRPr lang="fr-FR"/>
        </a:p>
      </dgm:t>
    </dgm:pt>
    <dgm:pt modelId="{1A20E00F-D455-43B4-A2B0-576BC1050E14}" type="pres">
      <dgm:prSet presAssocID="{10122237-76A4-44FE-BF3A-635C83E8499C}" presName="descendantText" presStyleLbl="alignAcc1" presStyleIdx="0" presStyleCnt="1" custLinFactNeighborX="3780" custLinFactNeighborY="-316">
        <dgm:presLayoutVars>
          <dgm:bulletEnabled val="1"/>
        </dgm:presLayoutVars>
      </dgm:prSet>
      <dgm:spPr/>
      <dgm:t>
        <a:bodyPr/>
        <a:lstStyle/>
        <a:p>
          <a:endParaRPr lang="fr-FR"/>
        </a:p>
      </dgm:t>
    </dgm:pt>
  </dgm:ptLst>
  <dgm:cxnLst>
    <dgm:cxn modelId="{AEA69DA8-A276-4F14-9594-1542E2AA90B2}" type="presOf" srcId="{10122237-76A4-44FE-BF3A-635C83E8499C}" destId="{A5537210-3858-4B25-86A3-1901609D154A}" srcOrd="0" destOrd="0" presId="urn:microsoft.com/office/officeart/2005/8/layout/chevron2"/>
    <dgm:cxn modelId="{072CA1F8-1D8E-4098-A0CE-0EA01B3246AA}" srcId="{10122237-76A4-44FE-BF3A-635C83E8499C}" destId="{135F6D64-6ABB-4F19-82C8-13736F052940}" srcOrd="0" destOrd="0" parTransId="{31A3C737-0193-4EAE-B934-E00B7D154FE3}" sibTransId="{EE7F9C9A-05CA-4155-8923-2C28748C34F8}"/>
    <dgm:cxn modelId="{7D08CCE4-5817-46FC-AD55-E2A9E6406509}" srcId="{CBA2F75E-D844-4A20-940B-B458BFC7C11D}" destId="{10122237-76A4-44FE-BF3A-635C83E8499C}" srcOrd="0" destOrd="0" parTransId="{4F518065-3782-45B7-8CDC-141963E78EF5}" sibTransId="{E937938A-F451-4919-BE05-83BD427280B0}"/>
    <dgm:cxn modelId="{FA384087-6DE4-46AC-9EE2-C543978F0426}" type="presOf" srcId="{135F6D64-6ABB-4F19-82C8-13736F052940}" destId="{1A20E00F-D455-43B4-A2B0-576BC1050E14}" srcOrd="0" destOrd="0" presId="urn:microsoft.com/office/officeart/2005/8/layout/chevron2"/>
    <dgm:cxn modelId="{4FB3A634-8A39-41B9-821D-003F046C1711}" type="presOf" srcId="{CBA2F75E-D844-4A20-940B-B458BFC7C11D}" destId="{8508F171-8848-4FF8-AF01-F4A89AB83DC0}" srcOrd="0" destOrd="0" presId="urn:microsoft.com/office/officeart/2005/8/layout/chevron2"/>
    <dgm:cxn modelId="{40F2300D-F802-4DFB-819D-902D3D4D42C9}" type="presParOf" srcId="{8508F171-8848-4FF8-AF01-F4A89AB83DC0}" destId="{D51D1B9E-DCE3-4B7B-A8DE-A70611670D70}" srcOrd="0" destOrd="0" presId="urn:microsoft.com/office/officeart/2005/8/layout/chevron2"/>
    <dgm:cxn modelId="{68406686-BA86-4863-BEE4-0D621A7C9D10}" type="presParOf" srcId="{D51D1B9E-DCE3-4B7B-A8DE-A70611670D70}" destId="{A5537210-3858-4B25-86A3-1901609D154A}" srcOrd="0" destOrd="0" presId="urn:microsoft.com/office/officeart/2005/8/layout/chevron2"/>
    <dgm:cxn modelId="{A505108F-1373-4769-93FA-3BC0B2AC11B6}" type="presParOf" srcId="{D51D1B9E-DCE3-4B7B-A8DE-A70611670D70}" destId="{1A20E00F-D455-43B4-A2B0-576BC1050E14}" srcOrd="1" destOrd="0" presId="urn:microsoft.com/office/officeart/2005/8/layout/chevron2"/>
  </dgm:cxnLst>
  <dgm:bg>
    <a:effectLst>
      <a:outerShdw blurRad="50800" dist="50800" dir="5400000" algn="ctr" rotWithShape="0">
        <a:srgbClr val="000000"/>
      </a:outerShdw>
    </a:effect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2FB9076-994F-4FA5-AB43-54387ED29CF5}" type="doc">
      <dgm:prSet loTypeId="urn:microsoft.com/office/officeart/2005/8/layout/target3" loCatId="relationship" qsTypeId="urn:microsoft.com/office/officeart/2005/8/quickstyle/3d6" qsCatId="3D" csTypeId="urn:microsoft.com/office/officeart/2005/8/colors/colorful5" csCatId="colorful" phldr="1"/>
      <dgm:spPr/>
      <dgm:t>
        <a:bodyPr/>
        <a:lstStyle/>
        <a:p>
          <a:endParaRPr lang="fr-FR"/>
        </a:p>
      </dgm:t>
    </dgm:pt>
    <dgm:pt modelId="{183BCEFB-2256-4CDE-AB89-B8F35D0288EC}">
      <dgm:prSet/>
      <dgm:spPr/>
      <dgm:t>
        <a:bodyPr/>
        <a:lstStyle/>
        <a:p>
          <a:pPr rtl="0"/>
          <a:r>
            <a:rPr lang="fr-FR" b="1" dirty="0" smtClean="0"/>
            <a:t>Critique de l’existant </a:t>
          </a:r>
          <a:endParaRPr lang="fr-FR" dirty="0"/>
        </a:p>
      </dgm:t>
    </dgm:pt>
    <dgm:pt modelId="{C61F5676-CB58-4309-ADDB-601DA133C707}" type="parTrans" cxnId="{58ED62F4-9CA1-4E8D-8ABA-572724626AE8}">
      <dgm:prSet/>
      <dgm:spPr/>
      <dgm:t>
        <a:bodyPr/>
        <a:lstStyle/>
        <a:p>
          <a:endParaRPr lang="fr-FR"/>
        </a:p>
      </dgm:t>
    </dgm:pt>
    <dgm:pt modelId="{8422524E-36A3-4C3B-903C-27065F1D9F16}" type="sibTrans" cxnId="{58ED62F4-9CA1-4E8D-8ABA-572724626AE8}">
      <dgm:prSet/>
      <dgm:spPr/>
      <dgm:t>
        <a:bodyPr/>
        <a:lstStyle/>
        <a:p>
          <a:endParaRPr lang="fr-FR"/>
        </a:p>
      </dgm:t>
    </dgm:pt>
    <dgm:pt modelId="{3FC3B3AA-33DD-46E3-B8CA-CFE81808BA79}" type="pres">
      <dgm:prSet presAssocID="{92FB9076-994F-4FA5-AB43-54387ED29CF5}" presName="Name0" presStyleCnt="0">
        <dgm:presLayoutVars>
          <dgm:chMax val="7"/>
          <dgm:dir/>
          <dgm:animLvl val="lvl"/>
          <dgm:resizeHandles val="exact"/>
        </dgm:presLayoutVars>
      </dgm:prSet>
      <dgm:spPr/>
      <dgm:t>
        <a:bodyPr/>
        <a:lstStyle/>
        <a:p>
          <a:endParaRPr lang="fr-FR"/>
        </a:p>
      </dgm:t>
    </dgm:pt>
    <dgm:pt modelId="{4899F6E1-9469-48FD-891D-887F2CB10B6C}" type="pres">
      <dgm:prSet presAssocID="{183BCEFB-2256-4CDE-AB89-B8F35D0288EC}" presName="circle1" presStyleLbl="node1" presStyleIdx="0" presStyleCnt="1"/>
      <dgm:spPr/>
    </dgm:pt>
    <dgm:pt modelId="{CC444D66-9BEF-4A7F-B14F-158BF73D17EE}" type="pres">
      <dgm:prSet presAssocID="{183BCEFB-2256-4CDE-AB89-B8F35D0288EC}" presName="space" presStyleCnt="0"/>
      <dgm:spPr/>
    </dgm:pt>
    <dgm:pt modelId="{4BBF63E1-2D27-4EE9-A934-725C648AC859}" type="pres">
      <dgm:prSet presAssocID="{183BCEFB-2256-4CDE-AB89-B8F35D0288EC}" presName="rect1" presStyleLbl="alignAcc1" presStyleIdx="0" presStyleCnt="1"/>
      <dgm:spPr/>
      <dgm:t>
        <a:bodyPr/>
        <a:lstStyle/>
        <a:p>
          <a:endParaRPr lang="fr-FR"/>
        </a:p>
      </dgm:t>
    </dgm:pt>
    <dgm:pt modelId="{08F07D3A-6B6F-4C50-9E27-9672957F3AE8}" type="pres">
      <dgm:prSet presAssocID="{183BCEFB-2256-4CDE-AB89-B8F35D0288EC}" presName="rect1ParTxNoCh" presStyleLbl="alignAcc1" presStyleIdx="0" presStyleCnt="1">
        <dgm:presLayoutVars>
          <dgm:chMax val="1"/>
          <dgm:bulletEnabled val="1"/>
        </dgm:presLayoutVars>
      </dgm:prSet>
      <dgm:spPr/>
      <dgm:t>
        <a:bodyPr/>
        <a:lstStyle/>
        <a:p>
          <a:endParaRPr lang="fr-FR"/>
        </a:p>
      </dgm:t>
    </dgm:pt>
  </dgm:ptLst>
  <dgm:cxnLst>
    <dgm:cxn modelId="{4EAEDA66-6B41-4B3B-AA44-134C2C8AF22E}" type="presOf" srcId="{183BCEFB-2256-4CDE-AB89-B8F35D0288EC}" destId="{08F07D3A-6B6F-4C50-9E27-9672957F3AE8}" srcOrd="1" destOrd="0" presId="urn:microsoft.com/office/officeart/2005/8/layout/target3"/>
    <dgm:cxn modelId="{4E547308-62D6-430C-BFF4-B9D4BAF390CF}" type="presOf" srcId="{92FB9076-994F-4FA5-AB43-54387ED29CF5}" destId="{3FC3B3AA-33DD-46E3-B8CA-CFE81808BA79}" srcOrd="0" destOrd="0" presId="urn:microsoft.com/office/officeart/2005/8/layout/target3"/>
    <dgm:cxn modelId="{58ED62F4-9CA1-4E8D-8ABA-572724626AE8}" srcId="{92FB9076-994F-4FA5-AB43-54387ED29CF5}" destId="{183BCEFB-2256-4CDE-AB89-B8F35D0288EC}" srcOrd="0" destOrd="0" parTransId="{C61F5676-CB58-4309-ADDB-601DA133C707}" sibTransId="{8422524E-36A3-4C3B-903C-27065F1D9F16}"/>
    <dgm:cxn modelId="{4E33B8A4-1255-437F-93F9-207682DE56EB}" type="presOf" srcId="{183BCEFB-2256-4CDE-AB89-B8F35D0288EC}" destId="{4BBF63E1-2D27-4EE9-A934-725C648AC859}" srcOrd="0" destOrd="0" presId="urn:microsoft.com/office/officeart/2005/8/layout/target3"/>
    <dgm:cxn modelId="{05CB05C2-F2A2-4606-92C0-443F4AEC4532}" type="presParOf" srcId="{3FC3B3AA-33DD-46E3-B8CA-CFE81808BA79}" destId="{4899F6E1-9469-48FD-891D-887F2CB10B6C}" srcOrd="0" destOrd="0" presId="urn:microsoft.com/office/officeart/2005/8/layout/target3"/>
    <dgm:cxn modelId="{13F5C35D-103E-48AF-BD2B-029CE03DA8A7}" type="presParOf" srcId="{3FC3B3AA-33DD-46E3-B8CA-CFE81808BA79}" destId="{CC444D66-9BEF-4A7F-B14F-158BF73D17EE}" srcOrd="1" destOrd="0" presId="urn:microsoft.com/office/officeart/2005/8/layout/target3"/>
    <dgm:cxn modelId="{9F5CAF20-1911-4056-ABD5-FCBC61A26E7B}" type="presParOf" srcId="{3FC3B3AA-33DD-46E3-B8CA-CFE81808BA79}" destId="{4BBF63E1-2D27-4EE9-A934-725C648AC859}" srcOrd="2" destOrd="0" presId="urn:microsoft.com/office/officeart/2005/8/layout/target3"/>
    <dgm:cxn modelId="{7A18A23F-4D6D-4D27-A7CF-700F04688AFD}" type="presParOf" srcId="{3FC3B3AA-33DD-46E3-B8CA-CFE81808BA79}" destId="{08F07D3A-6B6F-4C50-9E27-9672957F3AE8}" srcOrd="3" destOrd="0" presId="urn:microsoft.com/office/officeart/2005/8/layout/target3"/>
  </dgm:cxnLst>
  <dgm:bg>
    <a:noFill/>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DAEFBFD-C6B4-475A-9B1B-2DE0A672C165}" type="doc">
      <dgm:prSet loTypeId="urn:microsoft.com/office/officeart/2005/8/layout/target3" loCatId="relationship" qsTypeId="urn:microsoft.com/office/officeart/2005/8/quickstyle/3d6" qsCatId="3D" csTypeId="urn:microsoft.com/office/officeart/2005/8/colors/colorful5" csCatId="colorful" phldr="1"/>
      <dgm:spPr/>
      <dgm:t>
        <a:bodyPr/>
        <a:lstStyle/>
        <a:p>
          <a:endParaRPr lang="fr-FR"/>
        </a:p>
      </dgm:t>
    </dgm:pt>
    <dgm:pt modelId="{EC2FACBD-A956-4B2F-96BE-B1D3412B361A}">
      <dgm:prSet/>
      <dgm:spPr/>
      <dgm:t>
        <a:bodyPr/>
        <a:lstStyle/>
        <a:p>
          <a:pPr rtl="0"/>
          <a:r>
            <a:rPr lang="fr-FR" b="1" dirty="0" smtClean="0"/>
            <a:t>Solution proposée</a:t>
          </a:r>
          <a:endParaRPr lang="fr-FR" dirty="0"/>
        </a:p>
      </dgm:t>
    </dgm:pt>
    <dgm:pt modelId="{5065BAF4-3117-4896-A1ED-62CF2E756875}" type="parTrans" cxnId="{54496C88-79C9-4C7D-87C9-66657D26C566}">
      <dgm:prSet/>
      <dgm:spPr/>
      <dgm:t>
        <a:bodyPr/>
        <a:lstStyle/>
        <a:p>
          <a:endParaRPr lang="fr-FR"/>
        </a:p>
      </dgm:t>
    </dgm:pt>
    <dgm:pt modelId="{33A545E2-2559-4F9E-A542-7FA0FCB2A61B}" type="sibTrans" cxnId="{54496C88-79C9-4C7D-87C9-66657D26C566}">
      <dgm:prSet/>
      <dgm:spPr/>
      <dgm:t>
        <a:bodyPr/>
        <a:lstStyle/>
        <a:p>
          <a:endParaRPr lang="fr-FR"/>
        </a:p>
      </dgm:t>
    </dgm:pt>
    <dgm:pt modelId="{4764A228-31BC-4D44-9C48-49583A2E3BF0}" type="pres">
      <dgm:prSet presAssocID="{4DAEFBFD-C6B4-475A-9B1B-2DE0A672C165}" presName="Name0" presStyleCnt="0">
        <dgm:presLayoutVars>
          <dgm:chMax val="7"/>
          <dgm:dir/>
          <dgm:animLvl val="lvl"/>
          <dgm:resizeHandles val="exact"/>
        </dgm:presLayoutVars>
      </dgm:prSet>
      <dgm:spPr/>
      <dgm:t>
        <a:bodyPr/>
        <a:lstStyle/>
        <a:p>
          <a:endParaRPr lang="fr-FR"/>
        </a:p>
      </dgm:t>
    </dgm:pt>
    <dgm:pt modelId="{C121F47A-168E-4B67-A54C-7BF9BF094423}" type="pres">
      <dgm:prSet presAssocID="{EC2FACBD-A956-4B2F-96BE-B1D3412B361A}" presName="circle1" presStyleLbl="node1" presStyleIdx="0" presStyleCnt="1"/>
      <dgm:spPr/>
    </dgm:pt>
    <dgm:pt modelId="{87753B6C-625B-46D8-8452-8B116D0B7616}" type="pres">
      <dgm:prSet presAssocID="{EC2FACBD-A956-4B2F-96BE-B1D3412B361A}" presName="space" presStyleCnt="0"/>
      <dgm:spPr/>
    </dgm:pt>
    <dgm:pt modelId="{4455B19A-FA42-4321-ABBF-ECD566E85718}" type="pres">
      <dgm:prSet presAssocID="{EC2FACBD-A956-4B2F-96BE-B1D3412B361A}" presName="rect1" presStyleLbl="alignAcc1" presStyleIdx="0" presStyleCnt="1"/>
      <dgm:spPr/>
      <dgm:t>
        <a:bodyPr/>
        <a:lstStyle/>
        <a:p>
          <a:endParaRPr lang="fr-FR"/>
        </a:p>
      </dgm:t>
    </dgm:pt>
    <dgm:pt modelId="{434D2889-9FE6-49C3-B5B1-653EE8074685}" type="pres">
      <dgm:prSet presAssocID="{EC2FACBD-A956-4B2F-96BE-B1D3412B361A}" presName="rect1ParTxNoCh" presStyleLbl="alignAcc1" presStyleIdx="0" presStyleCnt="1">
        <dgm:presLayoutVars>
          <dgm:chMax val="1"/>
          <dgm:bulletEnabled val="1"/>
        </dgm:presLayoutVars>
      </dgm:prSet>
      <dgm:spPr/>
      <dgm:t>
        <a:bodyPr/>
        <a:lstStyle/>
        <a:p>
          <a:endParaRPr lang="fr-FR"/>
        </a:p>
      </dgm:t>
    </dgm:pt>
  </dgm:ptLst>
  <dgm:cxnLst>
    <dgm:cxn modelId="{54496C88-79C9-4C7D-87C9-66657D26C566}" srcId="{4DAEFBFD-C6B4-475A-9B1B-2DE0A672C165}" destId="{EC2FACBD-A956-4B2F-96BE-B1D3412B361A}" srcOrd="0" destOrd="0" parTransId="{5065BAF4-3117-4896-A1ED-62CF2E756875}" sibTransId="{33A545E2-2559-4F9E-A542-7FA0FCB2A61B}"/>
    <dgm:cxn modelId="{4051838D-514B-4BF6-AB86-C979B190C0FC}" type="presOf" srcId="{EC2FACBD-A956-4B2F-96BE-B1D3412B361A}" destId="{4455B19A-FA42-4321-ABBF-ECD566E85718}" srcOrd="0" destOrd="0" presId="urn:microsoft.com/office/officeart/2005/8/layout/target3"/>
    <dgm:cxn modelId="{C2F0DA77-B415-4741-977D-F7E672B8B22A}" type="presOf" srcId="{4DAEFBFD-C6B4-475A-9B1B-2DE0A672C165}" destId="{4764A228-31BC-4D44-9C48-49583A2E3BF0}" srcOrd="0" destOrd="0" presId="urn:microsoft.com/office/officeart/2005/8/layout/target3"/>
    <dgm:cxn modelId="{968241CC-760B-4B6B-B590-66F652E14495}" type="presOf" srcId="{EC2FACBD-A956-4B2F-96BE-B1D3412B361A}" destId="{434D2889-9FE6-49C3-B5B1-653EE8074685}" srcOrd="1" destOrd="0" presId="urn:microsoft.com/office/officeart/2005/8/layout/target3"/>
    <dgm:cxn modelId="{989CBC39-A20B-4D74-8B53-55F285D95925}" type="presParOf" srcId="{4764A228-31BC-4D44-9C48-49583A2E3BF0}" destId="{C121F47A-168E-4B67-A54C-7BF9BF094423}" srcOrd="0" destOrd="0" presId="urn:microsoft.com/office/officeart/2005/8/layout/target3"/>
    <dgm:cxn modelId="{796EE7DF-90A4-4F05-8FA4-D54A3B383001}" type="presParOf" srcId="{4764A228-31BC-4D44-9C48-49583A2E3BF0}" destId="{87753B6C-625B-46D8-8452-8B116D0B7616}" srcOrd="1" destOrd="0" presId="urn:microsoft.com/office/officeart/2005/8/layout/target3"/>
    <dgm:cxn modelId="{2AF509E1-E36D-4CA4-8DF2-519D5B82F4E1}" type="presParOf" srcId="{4764A228-31BC-4D44-9C48-49583A2E3BF0}" destId="{4455B19A-FA42-4321-ABBF-ECD566E85718}" srcOrd="2" destOrd="0" presId="urn:microsoft.com/office/officeart/2005/8/layout/target3"/>
    <dgm:cxn modelId="{8F7158C4-EEB4-4390-A1E0-D333E66C6777}" type="presParOf" srcId="{4764A228-31BC-4D44-9C48-49583A2E3BF0}" destId="{434D2889-9FE6-49C3-B5B1-653EE8074685}" srcOrd="3" destOrd="0" presId="urn:microsoft.com/office/officeart/2005/8/layout/targe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F702B6F-F5D8-4399-8850-5330FCF3D9E7}" type="doc">
      <dgm:prSet loTypeId="urn:microsoft.com/office/officeart/2005/8/layout/target3" loCatId="relationship" qsTypeId="urn:microsoft.com/office/officeart/2005/8/quickstyle/3d6" qsCatId="3D" csTypeId="urn:microsoft.com/office/officeart/2005/8/colors/colorful5" csCatId="colorful"/>
      <dgm:spPr/>
      <dgm:t>
        <a:bodyPr/>
        <a:lstStyle/>
        <a:p>
          <a:endParaRPr lang="fr-FR"/>
        </a:p>
      </dgm:t>
    </dgm:pt>
    <dgm:pt modelId="{7F323BB6-AFD3-4567-A95A-962D617C3250}">
      <dgm:prSet/>
      <dgm:spPr/>
      <dgm:t>
        <a:bodyPr/>
        <a:lstStyle/>
        <a:p>
          <a:pPr rtl="0"/>
          <a:r>
            <a:rPr lang="fr-FR" b="1" dirty="0" smtClean="0"/>
            <a:t>Présentation Wifi</a:t>
          </a:r>
          <a:endParaRPr lang="fr-FR" dirty="0"/>
        </a:p>
      </dgm:t>
    </dgm:pt>
    <dgm:pt modelId="{24E5A311-5C27-4AED-AAA0-7F62B2235710}" type="parTrans" cxnId="{E4B80D0C-43EC-4939-8D70-44463DF850DF}">
      <dgm:prSet/>
      <dgm:spPr/>
      <dgm:t>
        <a:bodyPr/>
        <a:lstStyle/>
        <a:p>
          <a:endParaRPr lang="fr-FR"/>
        </a:p>
      </dgm:t>
    </dgm:pt>
    <dgm:pt modelId="{7A967B0A-9A43-4C4B-8DDD-18EBA59999ED}" type="sibTrans" cxnId="{E4B80D0C-43EC-4939-8D70-44463DF850DF}">
      <dgm:prSet/>
      <dgm:spPr/>
      <dgm:t>
        <a:bodyPr/>
        <a:lstStyle/>
        <a:p>
          <a:endParaRPr lang="fr-FR"/>
        </a:p>
      </dgm:t>
    </dgm:pt>
    <dgm:pt modelId="{6B5FA4C4-04F7-47C4-AF4B-58A7F70B7372}" type="pres">
      <dgm:prSet presAssocID="{4F702B6F-F5D8-4399-8850-5330FCF3D9E7}" presName="Name0" presStyleCnt="0">
        <dgm:presLayoutVars>
          <dgm:chMax val="7"/>
          <dgm:dir/>
          <dgm:animLvl val="lvl"/>
          <dgm:resizeHandles val="exact"/>
        </dgm:presLayoutVars>
      </dgm:prSet>
      <dgm:spPr/>
      <dgm:t>
        <a:bodyPr/>
        <a:lstStyle/>
        <a:p>
          <a:endParaRPr lang="fr-FR"/>
        </a:p>
      </dgm:t>
    </dgm:pt>
    <dgm:pt modelId="{45ECF4A2-78C3-4951-80D5-9706FCE2FD4E}" type="pres">
      <dgm:prSet presAssocID="{7F323BB6-AFD3-4567-A95A-962D617C3250}" presName="circle1" presStyleLbl="node1" presStyleIdx="0" presStyleCnt="1"/>
      <dgm:spPr/>
    </dgm:pt>
    <dgm:pt modelId="{36486A5F-7BF2-4DF9-BABE-827036754AB2}" type="pres">
      <dgm:prSet presAssocID="{7F323BB6-AFD3-4567-A95A-962D617C3250}" presName="space" presStyleCnt="0"/>
      <dgm:spPr/>
    </dgm:pt>
    <dgm:pt modelId="{BC54DA67-D675-4EF8-9F7B-B1D18403F50E}" type="pres">
      <dgm:prSet presAssocID="{7F323BB6-AFD3-4567-A95A-962D617C3250}" presName="rect1" presStyleLbl="alignAcc1" presStyleIdx="0" presStyleCnt="1"/>
      <dgm:spPr/>
      <dgm:t>
        <a:bodyPr/>
        <a:lstStyle/>
        <a:p>
          <a:endParaRPr lang="fr-FR"/>
        </a:p>
      </dgm:t>
    </dgm:pt>
    <dgm:pt modelId="{D3B0DC56-5E03-498C-880C-5926B7133F84}" type="pres">
      <dgm:prSet presAssocID="{7F323BB6-AFD3-4567-A95A-962D617C3250}" presName="rect1ParTxNoCh" presStyleLbl="alignAcc1" presStyleIdx="0" presStyleCnt="1">
        <dgm:presLayoutVars>
          <dgm:chMax val="1"/>
          <dgm:bulletEnabled val="1"/>
        </dgm:presLayoutVars>
      </dgm:prSet>
      <dgm:spPr/>
      <dgm:t>
        <a:bodyPr/>
        <a:lstStyle/>
        <a:p>
          <a:endParaRPr lang="fr-FR"/>
        </a:p>
      </dgm:t>
    </dgm:pt>
  </dgm:ptLst>
  <dgm:cxnLst>
    <dgm:cxn modelId="{79608EEF-5696-49E3-9FB9-219110B62305}" type="presOf" srcId="{7F323BB6-AFD3-4567-A95A-962D617C3250}" destId="{BC54DA67-D675-4EF8-9F7B-B1D18403F50E}" srcOrd="0" destOrd="0" presId="urn:microsoft.com/office/officeart/2005/8/layout/target3"/>
    <dgm:cxn modelId="{A9C3D853-66D7-4781-B631-E64D9D9A9541}" type="presOf" srcId="{7F323BB6-AFD3-4567-A95A-962D617C3250}" destId="{D3B0DC56-5E03-498C-880C-5926B7133F84}" srcOrd="1" destOrd="0" presId="urn:microsoft.com/office/officeart/2005/8/layout/target3"/>
    <dgm:cxn modelId="{E4B80D0C-43EC-4939-8D70-44463DF850DF}" srcId="{4F702B6F-F5D8-4399-8850-5330FCF3D9E7}" destId="{7F323BB6-AFD3-4567-A95A-962D617C3250}" srcOrd="0" destOrd="0" parTransId="{24E5A311-5C27-4AED-AAA0-7F62B2235710}" sibTransId="{7A967B0A-9A43-4C4B-8DDD-18EBA59999ED}"/>
    <dgm:cxn modelId="{321DF33B-CEEE-4B22-9F28-66352B9B2EF4}" type="presOf" srcId="{4F702B6F-F5D8-4399-8850-5330FCF3D9E7}" destId="{6B5FA4C4-04F7-47C4-AF4B-58A7F70B7372}" srcOrd="0" destOrd="0" presId="urn:microsoft.com/office/officeart/2005/8/layout/target3"/>
    <dgm:cxn modelId="{E0CDA668-5E27-496E-9FA6-73F6B54615E5}" type="presParOf" srcId="{6B5FA4C4-04F7-47C4-AF4B-58A7F70B7372}" destId="{45ECF4A2-78C3-4951-80D5-9706FCE2FD4E}" srcOrd="0" destOrd="0" presId="urn:microsoft.com/office/officeart/2005/8/layout/target3"/>
    <dgm:cxn modelId="{65D382A2-3575-46AA-8712-9BDB1B232F09}" type="presParOf" srcId="{6B5FA4C4-04F7-47C4-AF4B-58A7F70B7372}" destId="{36486A5F-7BF2-4DF9-BABE-827036754AB2}" srcOrd="1" destOrd="0" presId="urn:microsoft.com/office/officeart/2005/8/layout/target3"/>
    <dgm:cxn modelId="{7B6AB78A-306C-4F35-86F7-207BBC61822B}" type="presParOf" srcId="{6B5FA4C4-04F7-47C4-AF4B-58A7F70B7372}" destId="{BC54DA67-D675-4EF8-9F7B-B1D18403F50E}" srcOrd="2" destOrd="0" presId="urn:microsoft.com/office/officeart/2005/8/layout/target3"/>
    <dgm:cxn modelId="{76FB255D-C905-483B-80DC-D8AA624C187E}" type="presParOf" srcId="{6B5FA4C4-04F7-47C4-AF4B-58A7F70B7372}" destId="{D3B0DC56-5E03-498C-880C-5926B7133F84}" srcOrd="3" destOrd="0" presId="urn:microsoft.com/office/officeart/2005/8/layout/targe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537210-3858-4B25-86A3-1901609D154A}">
      <dsp:nvSpPr>
        <dsp:cNvPr id="0" name=""/>
        <dsp:cNvSpPr/>
      </dsp:nvSpPr>
      <dsp:spPr>
        <a:xfrm rot="5400000">
          <a:off x="-167152" y="167152"/>
          <a:ext cx="1114350" cy="780045"/>
        </a:xfrm>
        <a:prstGeom prst="chevron">
          <a:avLst/>
        </a:prstGeom>
        <a:solidFill>
          <a:srgbClr val="9BC0D9"/>
        </a:solidFill>
        <a:ln w="9525" cap="flat" cmpd="sng" algn="ctr">
          <a:solidFill>
            <a:srgbClr val="69A2EF"/>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fr-FR" sz="2300" b="0" kern="1200" cap="none" spc="0" dirty="0" smtClean="0">
              <a:ln w="18415" cmpd="sng">
                <a:solidFill>
                  <a:schemeClr val="tx1"/>
                </a:solidFill>
                <a:prstDash val="solid"/>
              </a:ln>
              <a:solidFill>
                <a:schemeClr val="tx1"/>
              </a:solidFill>
              <a:effectLst>
                <a:outerShdw blurRad="63500" dir="3600000" algn="tl" rotWithShape="0">
                  <a:srgbClr val="000000">
                    <a:alpha val="70000"/>
                  </a:srgbClr>
                </a:outerShdw>
              </a:effectLst>
            </a:rPr>
            <a:t>1</a:t>
          </a:r>
          <a:endParaRPr lang="fr-FR" sz="2300" b="0" kern="1200" cap="none" spc="0" dirty="0">
            <a:ln w="18415" cmpd="sng">
              <a:solidFill>
                <a:schemeClr val="tx1"/>
              </a:solidFill>
              <a:prstDash val="solid"/>
            </a:ln>
            <a:solidFill>
              <a:schemeClr val="tx1"/>
            </a:solidFill>
            <a:effectLst>
              <a:outerShdw blurRad="63500" dir="3600000" algn="tl" rotWithShape="0">
                <a:srgbClr val="000000">
                  <a:alpha val="70000"/>
                </a:srgbClr>
              </a:outerShdw>
            </a:effectLst>
          </a:endParaRPr>
        </a:p>
      </dsp:txBody>
      <dsp:txXfrm rot="-5400000">
        <a:off x="1" y="390023"/>
        <a:ext cx="780045" cy="334305"/>
      </dsp:txXfrm>
    </dsp:sp>
    <dsp:sp modelId="{1A20E00F-D455-43B4-A2B0-576BC1050E14}">
      <dsp:nvSpPr>
        <dsp:cNvPr id="0" name=""/>
        <dsp:cNvSpPr/>
      </dsp:nvSpPr>
      <dsp:spPr>
        <a:xfrm rot="5400000">
          <a:off x="3367704" y="-2587659"/>
          <a:ext cx="724327" cy="5899646"/>
        </a:xfrm>
        <a:prstGeom prst="round2SameRect">
          <a:avLst/>
        </a:prstGeom>
        <a:solidFill>
          <a:schemeClr val="lt1">
            <a:hueOff val="0"/>
            <a:satOff val="0"/>
            <a:lumOff val="0"/>
            <a:alpha val="35000"/>
          </a:schemeClr>
        </a:solidFill>
        <a:ln w="9525" cap="flat" cmpd="sng" algn="ctr">
          <a:solidFill>
            <a:srgbClr val="8DB7D3"/>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fr-FR" sz="3100" b="1" kern="1200" dirty="0" smtClean="0">
              <a:latin typeface="+mj-lt"/>
            </a:rPr>
            <a:t>Introduction Générale </a:t>
          </a:r>
          <a:endParaRPr lang="fr-FR" sz="3100" b="1" kern="1200" dirty="0">
            <a:latin typeface="+mj-lt"/>
          </a:endParaRPr>
        </a:p>
      </dsp:txBody>
      <dsp:txXfrm rot="-5400000">
        <a:off x="780045" y="35359"/>
        <a:ext cx="5864287" cy="65360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67ADEE-6125-462F-96FB-4ACBC6D44735}">
      <dsp:nvSpPr>
        <dsp:cNvPr id="0" name=""/>
        <dsp:cNvSpPr/>
      </dsp:nvSpPr>
      <dsp:spPr>
        <a:xfrm>
          <a:off x="0" y="0"/>
          <a:ext cx="461665" cy="461665"/>
        </a:xfrm>
        <a:prstGeom prst="pie">
          <a:avLst>
            <a:gd name="adj1" fmla="val 5400000"/>
            <a:gd name="adj2" fmla="val 1620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79CE6C59-F410-47FD-899C-D82D7E0892AC}">
      <dsp:nvSpPr>
        <dsp:cNvPr id="0" name=""/>
        <dsp:cNvSpPr/>
      </dsp:nvSpPr>
      <dsp:spPr>
        <a:xfrm>
          <a:off x="230832" y="0"/>
          <a:ext cx="4229865" cy="461665"/>
        </a:xfrm>
        <a:prstGeom prst="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fr-FR" sz="2200" b="1" kern="1200" dirty="0" smtClean="0"/>
            <a:t>Les normes Wifi:</a:t>
          </a:r>
          <a:endParaRPr lang="fr-FR" sz="2200" kern="1200" dirty="0"/>
        </a:p>
      </dsp:txBody>
      <dsp:txXfrm>
        <a:off x="230832" y="0"/>
        <a:ext cx="4229865" cy="46166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DC7028-88D2-43F5-B86C-FF44E0832329}">
      <dsp:nvSpPr>
        <dsp:cNvPr id="0" name=""/>
        <dsp:cNvSpPr/>
      </dsp:nvSpPr>
      <dsp:spPr>
        <a:xfrm>
          <a:off x="0" y="0"/>
          <a:ext cx="461665" cy="461665"/>
        </a:xfrm>
        <a:prstGeom prst="pie">
          <a:avLst>
            <a:gd name="adj1" fmla="val 5400000"/>
            <a:gd name="adj2" fmla="val 1620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AA6055E1-B18B-4E55-A483-40DC58EA33CF}">
      <dsp:nvSpPr>
        <dsp:cNvPr id="0" name=""/>
        <dsp:cNvSpPr/>
      </dsp:nvSpPr>
      <dsp:spPr>
        <a:xfrm>
          <a:off x="230832" y="0"/>
          <a:ext cx="5139442" cy="461665"/>
        </a:xfrm>
        <a:prstGeom prst="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fr-FR" sz="2200" b="1" kern="1200" dirty="0" smtClean="0"/>
            <a:t>Les Modes de fonctionnement de wifi </a:t>
          </a:r>
          <a:endParaRPr lang="fr-FR" sz="2200" kern="1200" dirty="0"/>
        </a:p>
      </dsp:txBody>
      <dsp:txXfrm>
        <a:off x="230832" y="0"/>
        <a:ext cx="5139442" cy="46166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275BC2-7B87-4BB8-97AA-7C124F5043D0}">
      <dsp:nvSpPr>
        <dsp:cNvPr id="0" name=""/>
        <dsp:cNvSpPr/>
      </dsp:nvSpPr>
      <dsp:spPr>
        <a:xfrm>
          <a:off x="0" y="0"/>
          <a:ext cx="473225" cy="473225"/>
        </a:xfrm>
        <a:prstGeom prst="pie">
          <a:avLst>
            <a:gd name="adj1" fmla="val 5400000"/>
            <a:gd name="adj2" fmla="val 1620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752EE04C-F4B6-46E1-AB07-0548B9D27107}">
      <dsp:nvSpPr>
        <dsp:cNvPr id="0" name=""/>
        <dsp:cNvSpPr/>
      </dsp:nvSpPr>
      <dsp:spPr>
        <a:xfrm>
          <a:off x="236612" y="0"/>
          <a:ext cx="6252321" cy="473225"/>
        </a:xfrm>
        <a:prstGeom prst="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fr-FR" sz="2200" b="1" kern="1200" dirty="0" smtClean="0"/>
            <a:t>Les protocoles de sécurité WIFI </a:t>
          </a:r>
          <a:endParaRPr lang="fr-FR" sz="2200" kern="1200" dirty="0"/>
        </a:p>
      </dsp:txBody>
      <dsp:txXfrm>
        <a:off x="236612" y="0"/>
        <a:ext cx="6252321" cy="47322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C8898E-D51F-4231-AE14-12048A328329}">
      <dsp:nvSpPr>
        <dsp:cNvPr id="0" name=""/>
        <dsp:cNvSpPr/>
      </dsp:nvSpPr>
      <dsp:spPr>
        <a:xfrm>
          <a:off x="0" y="0"/>
          <a:ext cx="461665" cy="461665"/>
        </a:xfrm>
        <a:prstGeom prst="pie">
          <a:avLst>
            <a:gd name="adj1" fmla="val 5400000"/>
            <a:gd name="adj2" fmla="val 1620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C7D2389D-96D4-46A3-A2E3-A926CC05C1DE}">
      <dsp:nvSpPr>
        <dsp:cNvPr id="0" name=""/>
        <dsp:cNvSpPr/>
      </dsp:nvSpPr>
      <dsp:spPr>
        <a:xfrm>
          <a:off x="230832" y="0"/>
          <a:ext cx="4501005" cy="461665"/>
        </a:xfrm>
        <a:prstGeom prst="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fr-FR" sz="2200" b="1" kern="1200" dirty="0" smtClean="0"/>
            <a:t>Qu’est ce que RADIUS ?</a:t>
          </a:r>
          <a:endParaRPr lang="fr-FR" sz="2200" kern="1200" dirty="0"/>
        </a:p>
      </dsp:txBody>
      <dsp:txXfrm>
        <a:off x="230832" y="0"/>
        <a:ext cx="4501005" cy="46166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C8898E-D51F-4231-AE14-12048A328329}">
      <dsp:nvSpPr>
        <dsp:cNvPr id="0" name=""/>
        <dsp:cNvSpPr/>
      </dsp:nvSpPr>
      <dsp:spPr>
        <a:xfrm>
          <a:off x="0" y="0"/>
          <a:ext cx="461665" cy="461665"/>
        </a:xfrm>
        <a:prstGeom prst="pie">
          <a:avLst>
            <a:gd name="adj1" fmla="val 5400000"/>
            <a:gd name="adj2" fmla="val 1620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C7D2389D-96D4-46A3-A2E3-A926CC05C1DE}">
      <dsp:nvSpPr>
        <dsp:cNvPr id="0" name=""/>
        <dsp:cNvSpPr/>
      </dsp:nvSpPr>
      <dsp:spPr>
        <a:xfrm>
          <a:off x="230832" y="0"/>
          <a:ext cx="4501005" cy="461665"/>
        </a:xfrm>
        <a:prstGeom prst="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fr-FR" sz="2200" b="1" kern="1200" dirty="0" smtClean="0"/>
            <a:t>Différent type des paquets</a:t>
          </a:r>
          <a:r>
            <a:rPr lang="fr-FR" sz="2200" kern="1200" dirty="0" smtClean="0"/>
            <a:t> </a:t>
          </a:r>
          <a:endParaRPr lang="fr-FR" sz="2200" kern="1200" dirty="0"/>
        </a:p>
      </dsp:txBody>
      <dsp:txXfrm>
        <a:off x="230832" y="0"/>
        <a:ext cx="4501005" cy="46166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C8898E-D51F-4231-AE14-12048A328329}">
      <dsp:nvSpPr>
        <dsp:cNvPr id="0" name=""/>
        <dsp:cNvSpPr/>
      </dsp:nvSpPr>
      <dsp:spPr>
        <a:xfrm>
          <a:off x="0" y="0"/>
          <a:ext cx="461665" cy="461665"/>
        </a:xfrm>
        <a:prstGeom prst="pie">
          <a:avLst>
            <a:gd name="adj1" fmla="val 5400000"/>
            <a:gd name="adj2" fmla="val 1620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C7D2389D-96D4-46A3-A2E3-A926CC05C1DE}">
      <dsp:nvSpPr>
        <dsp:cNvPr id="0" name=""/>
        <dsp:cNvSpPr/>
      </dsp:nvSpPr>
      <dsp:spPr>
        <a:xfrm>
          <a:off x="230832" y="0"/>
          <a:ext cx="4501005" cy="461665"/>
        </a:xfrm>
        <a:prstGeom prst="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fr-FR" sz="2200" kern="1200" dirty="0" smtClean="0"/>
            <a:t>Protocole EAP </a:t>
          </a:r>
          <a:endParaRPr lang="fr-FR" sz="2200" kern="1200" dirty="0"/>
        </a:p>
      </dsp:txBody>
      <dsp:txXfrm>
        <a:off x="230832" y="0"/>
        <a:ext cx="4501005" cy="46166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C8898E-D51F-4231-AE14-12048A328329}">
      <dsp:nvSpPr>
        <dsp:cNvPr id="0" name=""/>
        <dsp:cNvSpPr/>
      </dsp:nvSpPr>
      <dsp:spPr>
        <a:xfrm>
          <a:off x="0" y="0"/>
          <a:ext cx="712324" cy="712324"/>
        </a:xfrm>
        <a:prstGeom prst="pie">
          <a:avLst>
            <a:gd name="adj1" fmla="val 5400000"/>
            <a:gd name="adj2" fmla="val 1620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C7D2389D-96D4-46A3-A2E3-A926CC05C1DE}">
      <dsp:nvSpPr>
        <dsp:cNvPr id="0" name=""/>
        <dsp:cNvSpPr/>
      </dsp:nvSpPr>
      <dsp:spPr>
        <a:xfrm>
          <a:off x="148973" y="0"/>
          <a:ext cx="4375676" cy="712324"/>
        </a:xfrm>
        <a:prstGeom prst="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fr-FR" sz="2400" kern="1200" dirty="0" smtClean="0"/>
            <a:t>Méthode d’authentification:</a:t>
          </a:r>
          <a:r>
            <a:rPr lang="fr-FR" sz="2800" kern="1200" dirty="0" smtClean="0"/>
            <a:t> </a:t>
          </a:r>
          <a:endParaRPr lang="fr-FR" sz="2800" kern="1200" dirty="0"/>
        </a:p>
      </dsp:txBody>
      <dsp:txXfrm>
        <a:off x="148973" y="0"/>
        <a:ext cx="4375676" cy="71232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C8898E-D51F-4231-AE14-12048A328329}">
      <dsp:nvSpPr>
        <dsp:cNvPr id="0" name=""/>
        <dsp:cNvSpPr/>
      </dsp:nvSpPr>
      <dsp:spPr>
        <a:xfrm>
          <a:off x="0" y="0"/>
          <a:ext cx="712324" cy="712324"/>
        </a:xfrm>
        <a:prstGeom prst="pie">
          <a:avLst>
            <a:gd name="adj1" fmla="val 5400000"/>
            <a:gd name="adj2" fmla="val 1620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C7D2389D-96D4-46A3-A2E3-A926CC05C1DE}">
      <dsp:nvSpPr>
        <dsp:cNvPr id="0" name=""/>
        <dsp:cNvSpPr/>
      </dsp:nvSpPr>
      <dsp:spPr>
        <a:xfrm>
          <a:off x="148973" y="0"/>
          <a:ext cx="4375676" cy="712324"/>
        </a:xfrm>
        <a:prstGeom prst="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fr-FR" sz="2000" b="1" i="1" kern="1200" dirty="0" smtClean="0"/>
            <a:t>Méthode par certificat </a:t>
          </a:r>
          <a:r>
            <a:rPr lang="fr-FR" sz="2000" kern="1200" dirty="0" smtClean="0"/>
            <a:t>EAP-TLS </a:t>
          </a:r>
          <a:r>
            <a:rPr lang="fr-FR" sz="2000" b="1" i="1" kern="1200" dirty="0" smtClean="0"/>
            <a:t> :</a:t>
          </a:r>
          <a:r>
            <a:rPr lang="fr-FR" sz="2000" kern="1200" dirty="0" smtClean="0"/>
            <a:t> </a:t>
          </a:r>
          <a:endParaRPr lang="fr-FR" sz="2000" kern="1200" dirty="0"/>
        </a:p>
      </dsp:txBody>
      <dsp:txXfrm>
        <a:off x="148973" y="0"/>
        <a:ext cx="4375676" cy="71232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C8898E-D51F-4231-AE14-12048A328329}">
      <dsp:nvSpPr>
        <dsp:cNvPr id="0" name=""/>
        <dsp:cNvSpPr/>
      </dsp:nvSpPr>
      <dsp:spPr>
        <a:xfrm>
          <a:off x="0" y="0"/>
          <a:ext cx="712324" cy="712324"/>
        </a:xfrm>
        <a:prstGeom prst="pie">
          <a:avLst>
            <a:gd name="adj1" fmla="val 5400000"/>
            <a:gd name="adj2" fmla="val 1620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C7D2389D-96D4-46A3-A2E3-A926CC05C1DE}">
      <dsp:nvSpPr>
        <dsp:cNvPr id="0" name=""/>
        <dsp:cNvSpPr/>
      </dsp:nvSpPr>
      <dsp:spPr>
        <a:xfrm>
          <a:off x="148973" y="0"/>
          <a:ext cx="4375676" cy="712324"/>
        </a:xfrm>
        <a:prstGeom prst="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fr-FR" sz="2000" b="1" i="1" kern="1200" dirty="0" smtClean="0"/>
            <a:t>Méthode par certificat </a:t>
          </a:r>
          <a:r>
            <a:rPr lang="fr-FR" sz="2000" kern="1200" dirty="0" smtClean="0"/>
            <a:t>EAP-TLS </a:t>
          </a:r>
          <a:r>
            <a:rPr lang="fr-FR" sz="2000" b="1" i="1" kern="1200" dirty="0" smtClean="0"/>
            <a:t> :</a:t>
          </a:r>
          <a:r>
            <a:rPr lang="fr-FR" sz="2000" kern="1200" dirty="0" smtClean="0"/>
            <a:t> </a:t>
          </a:r>
          <a:endParaRPr lang="fr-FR" sz="2000" kern="1200" dirty="0"/>
        </a:p>
      </dsp:txBody>
      <dsp:txXfrm>
        <a:off x="148973" y="0"/>
        <a:ext cx="4375676" cy="71232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868B31-B647-47C3-A18C-A0D35AB1981B}">
      <dsp:nvSpPr>
        <dsp:cNvPr id="0" name=""/>
        <dsp:cNvSpPr/>
      </dsp:nvSpPr>
      <dsp:spPr>
        <a:xfrm>
          <a:off x="0" y="0"/>
          <a:ext cx="461665" cy="461665"/>
        </a:xfrm>
        <a:prstGeom prst="pie">
          <a:avLst>
            <a:gd name="adj1" fmla="val 5400000"/>
            <a:gd name="adj2" fmla="val 1620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EA53826A-0D69-44B5-BB38-45582EDBD6A7}">
      <dsp:nvSpPr>
        <dsp:cNvPr id="0" name=""/>
        <dsp:cNvSpPr/>
      </dsp:nvSpPr>
      <dsp:spPr>
        <a:xfrm>
          <a:off x="230832" y="0"/>
          <a:ext cx="4521695" cy="461665"/>
        </a:xfrm>
        <a:prstGeom prst="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fr-FR" sz="2200" b="1" kern="1200" dirty="0" smtClean="0"/>
            <a:t>Etapes d’authentification 802.1x</a:t>
          </a:r>
          <a:endParaRPr lang="fr-FR" sz="2200" kern="1200" dirty="0"/>
        </a:p>
      </dsp:txBody>
      <dsp:txXfrm>
        <a:off x="230832" y="0"/>
        <a:ext cx="4521695" cy="4616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537210-3858-4B25-86A3-1901609D154A}">
      <dsp:nvSpPr>
        <dsp:cNvPr id="0" name=""/>
        <dsp:cNvSpPr/>
      </dsp:nvSpPr>
      <dsp:spPr>
        <a:xfrm rot="5400000">
          <a:off x="-164178" y="164178"/>
          <a:ext cx="1094521" cy="766164"/>
        </a:xfrm>
        <a:prstGeom prst="chevron">
          <a:avLst/>
        </a:prstGeom>
        <a:solidFill>
          <a:srgbClr val="9BC0D9"/>
        </a:solidFill>
        <a:ln w="9525" cap="flat" cmpd="sng" algn="ctr">
          <a:solidFill>
            <a:srgbClr val="69A2EF"/>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fr-FR" sz="2200" b="0" kern="1200" cap="none" spc="0" dirty="0" smtClean="0">
              <a:ln w="18415" cmpd="sng">
                <a:solidFill>
                  <a:schemeClr val="tx1"/>
                </a:solidFill>
                <a:prstDash val="solid"/>
              </a:ln>
              <a:solidFill>
                <a:schemeClr val="tx1"/>
              </a:solidFill>
              <a:effectLst>
                <a:outerShdw blurRad="63500" dir="3600000" algn="tl" rotWithShape="0">
                  <a:srgbClr val="000000">
                    <a:alpha val="70000"/>
                  </a:srgbClr>
                </a:outerShdw>
              </a:effectLst>
            </a:rPr>
            <a:t>2</a:t>
          </a:r>
          <a:endParaRPr lang="fr-FR" sz="2200" b="0" kern="1200" cap="none" spc="0" dirty="0">
            <a:ln w="18415" cmpd="sng">
              <a:solidFill>
                <a:schemeClr val="tx1"/>
              </a:solidFill>
              <a:prstDash val="solid"/>
            </a:ln>
            <a:solidFill>
              <a:schemeClr val="tx1"/>
            </a:solidFill>
            <a:effectLst>
              <a:outerShdw blurRad="63500" dir="3600000" algn="tl" rotWithShape="0">
                <a:srgbClr val="000000">
                  <a:alpha val="70000"/>
                </a:srgbClr>
              </a:outerShdw>
            </a:effectLst>
          </a:endParaRPr>
        </a:p>
      </dsp:txBody>
      <dsp:txXfrm rot="-5400000">
        <a:off x="1" y="383081"/>
        <a:ext cx="766164" cy="328357"/>
      </dsp:txXfrm>
    </dsp:sp>
    <dsp:sp modelId="{1A20E00F-D455-43B4-A2B0-576BC1050E14}">
      <dsp:nvSpPr>
        <dsp:cNvPr id="0" name=""/>
        <dsp:cNvSpPr/>
      </dsp:nvSpPr>
      <dsp:spPr>
        <a:xfrm rot="5400000">
          <a:off x="3360413" y="-2594248"/>
          <a:ext cx="711438" cy="5899935"/>
        </a:xfrm>
        <a:prstGeom prst="round2SameRect">
          <a:avLst/>
        </a:prstGeom>
        <a:solidFill>
          <a:schemeClr val="lt1">
            <a:hueOff val="0"/>
            <a:satOff val="0"/>
            <a:lumOff val="0"/>
            <a:alpha val="35000"/>
          </a:schemeClr>
        </a:solidFill>
        <a:ln w="9525" cap="flat" cmpd="sng" algn="ctr">
          <a:solidFill>
            <a:srgbClr val="8DB7D3"/>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fr-FR" sz="3000" b="1" kern="1200" dirty="0" smtClean="0"/>
            <a:t>Présentation </a:t>
          </a:r>
          <a:r>
            <a:rPr lang="fr-FR" sz="3000" b="1" kern="1200" dirty="0" smtClean="0"/>
            <a:t>Générale</a:t>
          </a:r>
          <a:endParaRPr lang="fr-FR" sz="3000" b="1" kern="1200" dirty="0"/>
        </a:p>
      </dsp:txBody>
      <dsp:txXfrm rot="-5400000">
        <a:off x="766165" y="34730"/>
        <a:ext cx="5865205" cy="64197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5661A5-FE17-4BE2-A576-CF41EE5C1D63}">
      <dsp:nvSpPr>
        <dsp:cNvPr id="0" name=""/>
        <dsp:cNvSpPr/>
      </dsp:nvSpPr>
      <dsp:spPr>
        <a:xfrm>
          <a:off x="0" y="0"/>
          <a:ext cx="427899" cy="427899"/>
        </a:xfrm>
        <a:prstGeom prst="pie">
          <a:avLst>
            <a:gd name="adj1" fmla="val 5400000"/>
            <a:gd name="adj2" fmla="val 1620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14845763-C913-40DA-AF17-BAE5B481F923}">
      <dsp:nvSpPr>
        <dsp:cNvPr id="0" name=""/>
        <dsp:cNvSpPr/>
      </dsp:nvSpPr>
      <dsp:spPr>
        <a:xfrm>
          <a:off x="0" y="0"/>
          <a:ext cx="5925391" cy="427899"/>
        </a:xfrm>
        <a:prstGeom prst="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fr-FR" sz="2000" b="1" kern="1200" dirty="0" smtClean="0"/>
            <a:t>Installation et configuration des serveurs </a:t>
          </a:r>
          <a:endParaRPr lang="fr-FR" sz="2000" kern="1200" dirty="0"/>
        </a:p>
      </dsp:txBody>
      <dsp:txXfrm>
        <a:off x="0" y="0"/>
        <a:ext cx="5925391" cy="427899"/>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70E755-B1C2-405B-B6A3-EE52113EA96E}">
      <dsp:nvSpPr>
        <dsp:cNvPr id="0" name=""/>
        <dsp:cNvSpPr/>
      </dsp:nvSpPr>
      <dsp:spPr>
        <a:xfrm>
          <a:off x="0" y="0"/>
          <a:ext cx="588604" cy="588604"/>
        </a:xfrm>
        <a:prstGeom prst="pie">
          <a:avLst>
            <a:gd name="adj1" fmla="val 5400000"/>
            <a:gd name="adj2" fmla="val 1620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1E2F4E13-07AC-4989-BCA5-4C15FE268753}">
      <dsp:nvSpPr>
        <dsp:cNvPr id="0" name=""/>
        <dsp:cNvSpPr/>
      </dsp:nvSpPr>
      <dsp:spPr>
        <a:xfrm>
          <a:off x="294301" y="0"/>
          <a:ext cx="5917521" cy="588604"/>
        </a:xfrm>
        <a:prstGeom prst="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fr-FR" sz="2400" b="1" i="1" kern="1200" dirty="0" smtClean="0"/>
            <a:t>Configuration de la base de données </a:t>
          </a:r>
          <a:r>
            <a:rPr lang="fr-FR" sz="2400" b="1" kern="1200" dirty="0" smtClean="0"/>
            <a:t> </a:t>
          </a:r>
          <a:endParaRPr lang="fr-FR" sz="2400" b="1" kern="1200" dirty="0"/>
        </a:p>
      </dsp:txBody>
      <dsp:txXfrm>
        <a:off x="294301" y="0"/>
        <a:ext cx="5917521" cy="588604"/>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3E60A7-4223-44AC-A775-CA55997B00E1}">
      <dsp:nvSpPr>
        <dsp:cNvPr id="0" name=""/>
        <dsp:cNvSpPr/>
      </dsp:nvSpPr>
      <dsp:spPr>
        <a:xfrm>
          <a:off x="0" y="0"/>
          <a:ext cx="461665" cy="461665"/>
        </a:xfrm>
        <a:prstGeom prst="pie">
          <a:avLst>
            <a:gd name="adj1" fmla="val 5400000"/>
            <a:gd name="adj2" fmla="val 1620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AD149840-0567-46A5-AA6D-67AA14646D62}">
      <dsp:nvSpPr>
        <dsp:cNvPr id="0" name=""/>
        <dsp:cNvSpPr/>
      </dsp:nvSpPr>
      <dsp:spPr>
        <a:xfrm>
          <a:off x="230832" y="0"/>
          <a:ext cx="5635166" cy="461665"/>
        </a:xfrm>
        <a:prstGeom prst="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fr-FR" sz="2200" b="1" kern="1200" dirty="0" smtClean="0"/>
            <a:t>Configuration des fichiers freeradius </a:t>
          </a:r>
          <a:endParaRPr lang="fr-FR" sz="2200" kern="1200" dirty="0"/>
        </a:p>
      </dsp:txBody>
      <dsp:txXfrm>
        <a:off x="230832" y="0"/>
        <a:ext cx="5635166" cy="461665"/>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709F62-7CDC-4DE5-ADC2-35D52BD75794}">
      <dsp:nvSpPr>
        <dsp:cNvPr id="0" name=""/>
        <dsp:cNvSpPr/>
      </dsp:nvSpPr>
      <dsp:spPr>
        <a:xfrm>
          <a:off x="0" y="0"/>
          <a:ext cx="527918" cy="527918"/>
        </a:xfrm>
        <a:prstGeom prst="pie">
          <a:avLst>
            <a:gd name="adj1" fmla="val 5400000"/>
            <a:gd name="adj2" fmla="val 1620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713F7874-5209-48D2-BCD4-7924001A5E1E}">
      <dsp:nvSpPr>
        <dsp:cNvPr id="0" name=""/>
        <dsp:cNvSpPr/>
      </dsp:nvSpPr>
      <dsp:spPr>
        <a:xfrm>
          <a:off x="263959" y="0"/>
          <a:ext cx="5845666" cy="527918"/>
        </a:xfrm>
        <a:prstGeom prst="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fr-FR" sz="2200" b="1" kern="1200" dirty="0" smtClean="0"/>
            <a:t>Configuration simple d’un point d’accès :</a:t>
          </a:r>
          <a:endParaRPr lang="fr-FR" sz="2200" kern="1200" dirty="0"/>
        </a:p>
      </dsp:txBody>
      <dsp:txXfrm>
        <a:off x="263959" y="0"/>
        <a:ext cx="5845666" cy="527918"/>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3E60A7-4223-44AC-A775-CA55997B00E1}">
      <dsp:nvSpPr>
        <dsp:cNvPr id="0" name=""/>
        <dsp:cNvSpPr/>
      </dsp:nvSpPr>
      <dsp:spPr>
        <a:xfrm>
          <a:off x="8083" y="0"/>
          <a:ext cx="461665" cy="461665"/>
        </a:xfrm>
        <a:prstGeom prst="pie">
          <a:avLst>
            <a:gd name="adj1" fmla="val 5400000"/>
            <a:gd name="adj2" fmla="val 1620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AD149840-0567-46A5-AA6D-67AA14646D62}">
      <dsp:nvSpPr>
        <dsp:cNvPr id="0" name=""/>
        <dsp:cNvSpPr/>
      </dsp:nvSpPr>
      <dsp:spPr>
        <a:xfrm>
          <a:off x="230832" y="0"/>
          <a:ext cx="5635166" cy="461665"/>
        </a:xfrm>
        <a:prstGeom prst="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fr-FR" sz="2200" b="1" kern="1200" dirty="0" smtClean="0"/>
            <a:t>Le teste depuis un autre ordinateur: </a:t>
          </a:r>
          <a:endParaRPr lang="fr-FR" sz="2200" kern="1200" dirty="0"/>
        </a:p>
      </dsp:txBody>
      <dsp:txXfrm>
        <a:off x="230832" y="0"/>
        <a:ext cx="5635166" cy="461665"/>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3E60A7-4223-44AC-A775-CA55997B00E1}">
      <dsp:nvSpPr>
        <dsp:cNvPr id="0" name=""/>
        <dsp:cNvSpPr/>
      </dsp:nvSpPr>
      <dsp:spPr>
        <a:xfrm>
          <a:off x="8083" y="0"/>
          <a:ext cx="461665" cy="461665"/>
        </a:xfrm>
        <a:prstGeom prst="pie">
          <a:avLst>
            <a:gd name="adj1" fmla="val 5400000"/>
            <a:gd name="adj2" fmla="val 1620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AD149840-0567-46A5-AA6D-67AA14646D62}">
      <dsp:nvSpPr>
        <dsp:cNvPr id="0" name=""/>
        <dsp:cNvSpPr/>
      </dsp:nvSpPr>
      <dsp:spPr>
        <a:xfrm>
          <a:off x="230832" y="0"/>
          <a:ext cx="5635166" cy="461665"/>
        </a:xfrm>
        <a:prstGeom prst="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fr-FR" sz="2200" b="1" kern="1200" dirty="0" smtClean="0"/>
            <a:t>Création de certificat :  </a:t>
          </a:r>
          <a:endParaRPr lang="fr-FR" sz="2200" kern="1200" dirty="0"/>
        </a:p>
      </dsp:txBody>
      <dsp:txXfrm>
        <a:off x="230832" y="0"/>
        <a:ext cx="5635166" cy="461665"/>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3E60A7-4223-44AC-A775-CA55997B00E1}">
      <dsp:nvSpPr>
        <dsp:cNvPr id="0" name=""/>
        <dsp:cNvSpPr/>
      </dsp:nvSpPr>
      <dsp:spPr>
        <a:xfrm>
          <a:off x="8083" y="0"/>
          <a:ext cx="461665" cy="461665"/>
        </a:xfrm>
        <a:prstGeom prst="pie">
          <a:avLst>
            <a:gd name="adj1" fmla="val 5400000"/>
            <a:gd name="adj2" fmla="val 1620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AD149840-0567-46A5-AA6D-67AA14646D62}">
      <dsp:nvSpPr>
        <dsp:cNvPr id="0" name=""/>
        <dsp:cNvSpPr/>
      </dsp:nvSpPr>
      <dsp:spPr>
        <a:xfrm>
          <a:off x="230832" y="0"/>
          <a:ext cx="6135232" cy="461665"/>
        </a:xfrm>
        <a:prstGeom prst="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fr-FR" sz="1800" b="1" kern="1200" dirty="0" smtClean="0"/>
            <a:t>Installation du certificat de l’autorité de certification  :</a:t>
          </a:r>
          <a:endParaRPr lang="fr-FR" sz="1800" kern="1200" dirty="0"/>
        </a:p>
      </dsp:txBody>
      <dsp:txXfrm>
        <a:off x="230832" y="0"/>
        <a:ext cx="6135232" cy="461665"/>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3E60A7-4223-44AC-A775-CA55997B00E1}">
      <dsp:nvSpPr>
        <dsp:cNvPr id="0" name=""/>
        <dsp:cNvSpPr/>
      </dsp:nvSpPr>
      <dsp:spPr>
        <a:xfrm>
          <a:off x="8083" y="0"/>
          <a:ext cx="461665" cy="461665"/>
        </a:xfrm>
        <a:prstGeom prst="pie">
          <a:avLst>
            <a:gd name="adj1" fmla="val 5400000"/>
            <a:gd name="adj2" fmla="val 1620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AD149840-0567-46A5-AA6D-67AA14646D62}">
      <dsp:nvSpPr>
        <dsp:cNvPr id="0" name=""/>
        <dsp:cNvSpPr/>
      </dsp:nvSpPr>
      <dsp:spPr>
        <a:xfrm>
          <a:off x="230832" y="0"/>
          <a:ext cx="6135232" cy="461665"/>
        </a:xfrm>
        <a:prstGeom prst="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fr-FR" sz="2200" b="1" kern="1200" dirty="0" smtClean="0"/>
            <a:t>connexion au point d’accès SMC  :</a:t>
          </a:r>
          <a:endParaRPr lang="fr-FR" sz="2200" kern="1200" dirty="0"/>
        </a:p>
      </dsp:txBody>
      <dsp:txXfrm>
        <a:off x="230832" y="0"/>
        <a:ext cx="6135232" cy="461665"/>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3E60A7-4223-44AC-A775-CA55997B00E1}">
      <dsp:nvSpPr>
        <dsp:cNvPr id="0" name=""/>
        <dsp:cNvSpPr/>
      </dsp:nvSpPr>
      <dsp:spPr>
        <a:xfrm>
          <a:off x="8083" y="0"/>
          <a:ext cx="461665" cy="461665"/>
        </a:xfrm>
        <a:prstGeom prst="pie">
          <a:avLst>
            <a:gd name="adj1" fmla="val 5400000"/>
            <a:gd name="adj2" fmla="val 1620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AD149840-0567-46A5-AA6D-67AA14646D62}">
      <dsp:nvSpPr>
        <dsp:cNvPr id="0" name=""/>
        <dsp:cNvSpPr/>
      </dsp:nvSpPr>
      <dsp:spPr>
        <a:xfrm>
          <a:off x="230832" y="0"/>
          <a:ext cx="6135232" cy="461665"/>
        </a:xfrm>
        <a:prstGeom prst="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fr-FR" sz="2200" b="1" kern="1200" dirty="0" smtClean="0"/>
            <a:t>La réponse du coté serveur  :</a:t>
          </a:r>
          <a:endParaRPr lang="fr-FR" sz="2200" kern="1200" dirty="0"/>
        </a:p>
      </dsp:txBody>
      <dsp:txXfrm>
        <a:off x="230832" y="0"/>
        <a:ext cx="6135232" cy="4616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537210-3858-4B25-86A3-1901609D154A}">
      <dsp:nvSpPr>
        <dsp:cNvPr id="0" name=""/>
        <dsp:cNvSpPr/>
      </dsp:nvSpPr>
      <dsp:spPr>
        <a:xfrm rot="5400000">
          <a:off x="-172499" y="172499"/>
          <a:ext cx="1149998" cy="804998"/>
        </a:xfrm>
        <a:prstGeom prst="chevron">
          <a:avLst/>
        </a:prstGeom>
        <a:solidFill>
          <a:srgbClr val="9BC0D9"/>
        </a:solidFill>
        <a:ln w="9525" cap="flat" cmpd="sng" algn="ctr">
          <a:solidFill>
            <a:srgbClr val="69A2EF"/>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fr-FR" sz="2300" b="0" kern="1200" cap="none" spc="0" dirty="0" smtClean="0">
              <a:ln w="18415" cmpd="sng">
                <a:solidFill>
                  <a:schemeClr val="tx1"/>
                </a:solidFill>
                <a:prstDash val="solid"/>
              </a:ln>
              <a:solidFill>
                <a:schemeClr val="tx1"/>
              </a:solidFill>
              <a:effectLst>
                <a:outerShdw blurRad="63500" dir="3600000" algn="tl" rotWithShape="0">
                  <a:srgbClr val="000000">
                    <a:alpha val="70000"/>
                  </a:srgbClr>
                </a:outerShdw>
              </a:effectLst>
            </a:rPr>
            <a:t>4</a:t>
          </a:r>
          <a:endParaRPr lang="fr-FR" sz="2300" b="0" kern="1200" cap="none" spc="0" dirty="0">
            <a:ln w="18415" cmpd="sng">
              <a:solidFill>
                <a:schemeClr val="tx1"/>
              </a:solidFill>
              <a:prstDash val="solid"/>
            </a:ln>
            <a:solidFill>
              <a:schemeClr val="tx1"/>
            </a:solidFill>
            <a:effectLst>
              <a:outerShdw blurRad="63500" dir="3600000" algn="tl" rotWithShape="0">
                <a:srgbClr val="000000">
                  <a:alpha val="70000"/>
                </a:srgbClr>
              </a:outerShdw>
            </a:effectLst>
          </a:endParaRPr>
        </a:p>
      </dsp:txBody>
      <dsp:txXfrm rot="-5400000">
        <a:off x="1" y="402498"/>
        <a:ext cx="804998" cy="345000"/>
      </dsp:txXfrm>
    </dsp:sp>
    <dsp:sp modelId="{1A20E00F-D455-43B4-A2B0-576BC1050E14}">
      <dsp:nvSpPr>
        <dsp:cNvPr id="0" name=""/>
        <dsp:cNvSpPr/>
      </dsp:nvSpPr>
      <dsp:spPr>
        <a:xfrm rot="5400000">
          <a:off x="3389639" y="-2584641"/>
          <a:ext cx="747498" cy="5916781"/>
        </a:xfrm>
        <a:prstGeom prst="round2SameRect">
          <a:avLst/>
        </a:prstGeom>
        <a:solidFill>
          <a:schemeClr val="lt1">
            <a:hueOff val="0"/>
            <a:satOff val="0"/>
            <a:lumOff val="0"/>
            <a:alpha val="35000"/>
          </a:schemeClr>
        </a:solidFill>
        <a:ln w="9525" cap="flat" cmpd="sng" algn="ctr">
          <a:solidFill>
            <a:srgbClr val="8DB7D3"/>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fr-FR" sz="3100" b="1" kern="1200" dirty="0" smtClean="0"/>
            <a:t>Présentation des outils</a:t>
          </a:r>
          <a:endParaRPr lang="fr-FR" sz="3100" b="1" kern="1200" dirty="0"/>
        </a:p>
      </dsp:txBody>
      <dsp:txXfrm rot="-5400000">
        <a:off x="804998" y="36490"/>
        <a:ext cx="5880291" cy="6745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537210-3858-4B25-86A3-1901609D154A}">
      <dsp:nvSpPr>
        <dsp:cNvPr id="0" name=""/>
        <dsp:cNvSpPr/>
      </dsp:nvSpPr>
      <dsp:spPr>
        <a:xfrm rot="5400000">
          <a:off x="-171693" y="171693"/>
          <a:ext cx="1144623" cy="801236"/>
        </a:xfrm>
        <a:prstGeom prst="chevron">
          <a:avLst/>
        </a:prstGeom>
        <a:solidFill>
          <a:srgbClr val="9BC0D9"/>
        </a:solidFill>
        <a:ln w="9525" cap="flat" cmpd="sng" algn="ctr">
          <a:solidFill>
            <a:srgbClr val="69A2EF"/>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fr-FR" sz="2300" b="0" kern="1200" cap="none" spc="0" dirty="0" smtClean="0">
              <a:ln w="18415" cmpd="sng">
                <a:solidFill>
                  <a:schemeClr val="tx1"/>
                </a:solidFill>
                <a:prstDash val="solid"/>
              </a:ln>
              <a:solidFill>
                <a:schemeClr val="tx1"/>
              </a:solidFill>
              <a:effectLst>
                <a:outerShdw blurRad="63500" dir="3600000" algn="tl" rotWithShape="0">
                  <a:srgbClr val="000000">
                    <a:alpha val="70000"/>
                  </a:srgbClr>
                </a:outerShdw>
              </a:effectLst>
            </a:rPr>
            <a:t>3</a:t>
          </a:r>
          <a:endParaRPr lang="fr-FR" sz="2300" b="0" kern="1200" cap="none" spc="0" dirty="0">
            <a:ln w="18415" cmpd="sng">
              <a:solidFill>
                <a:schemeClr val="tx1"/>
              </a:solidFill>
              <a:prstDash val="solid"/>
            </a:ln>
            <a:solidFill>
              <a:schemeClr val="tx1"/>
            </a:solidFill>
            <a:effectLst>
              <a:outerShdw blurRad="63500" dir="3600000" algn="tl" rotWithShape="0">
                <a:srgbClr val="000000">
                  <a:alpha val="70000"/>
                </a:srgbClr>
              </a:outerShdw>
            </a:effectLst>
          </a:endParaRPr>
        </a:p>
      </dsp:txBody>
      <dsp:txXfrm rot="-5400000">
        <a:off x="1" y="400617"/>
        <a:ext cx="801236" cy="343387"/>
      </dsp:txXfrm>
    </dsp:sp>
    <dsp:sp modelId="{1A20E00F-D455-43B4-A2B0-576BC1050E14}">
      <dsp:nvSpPr>
        <dsp:cNvPr id="0" name=""/>
        <dsp:cNvSpPr/>
      </dsp:nvSpPr>
      <dsp:spPr>
        <a:xfrm rot="5400000">
          <a:off x="3373176" y="-2571939"/>
          <a:ext cx="744004" cy="5887884"/>
        </a:xfrm>
        <a:prstGeom prst="round2SameRect">
          <a:avLst/>
        </a:prstGeom>
        <a:solidFill>
          <a:schemeClr val="lt1">
            <a:hueOff val="0"/>
            <a:satOff val="0"/>
            <a:lumOff val="0"/>
            <a:alpha val="35000"/>
          </a:schemeClr>
        </a:solidFill>
        <a:ln w="9525" cap="flat" cmpd="sng" algn="ctr">
          <a:solidFill>
            <a:srgbClr val="8DB7D3"/>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fr-FR" sz="3100" b="1" kern="1200" dirty="0" smtClean="0"/>
            <a:t>Etat de l’art </a:t>
          </a:r>
          <a:endParaRPr lang="fr-FR" sz="3100" b="1" kern="1200" dirty="0"/>
        </a:p>
      </dsp:txBody>
      <dsp:txXfrm rot="-5400000">
        <a:off x="801237" y="36319"/>
        <a:ext cx="5851565" cy="6713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537210-3858-4B25-86A3-1901609D154A}">
      <dsp:nvSpPr>
        <dsp:cNvPr id="0" name=""/>
        <dsp:cNvSpPr/>
      </dsp:nvSpPr>
      <dsp:spPr>
        <a:xfrm rot="5400000">
          <a:off x="-160496" y="160496"/>
          <a:ext cx="1069978" cy="748984"/>
        </a:xfrm>
        <a:prstGeom prst="chevron">
          <a:avLst/>
        </a:prstGeom>
        <a:solidFill>
          <a:srgbClr val="9BC0D9"/>
        </a:solidFill>
        <a:ln w="9525" cap="flat" cmpd="sng" algn="ctr">
          <a:solidFill>
            <a:srgbClr val="69A2EF"/>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fr-FR" sz="2200" b="0" kern="1200" cap="none" spc="0" dirty="0" smtClean="0">
              <a:ln w="18415" cmpd="sng">
                <a:solidFill>
                  <a:schemeClr val="tx1"/>
                </a:solidFill>
                <a:prstDash val="solid"/>
              </a:ln>
              <a:solidFill>
                <a:schemeClr val="tx1"/>
              </a:solidFill>
              <a:effectLst>
                <a:outerShdw blurRad="63500" dir="3600000" algn="tl" rotWithShape="0">
                  <a:srgbClr val="000000">
                    <a:alpha val="70000"/>
                  </a:srgbClr>
                </a:outerShdw>
              </a:effectLst>
            </a:rPr>
            <a:t>5</a:t>
          </a:r>
          <a:endParaRPr lang="fr-FR" sz="2200" b="0" kern="1200" cap="none" spc="0" dirty="0">
            <a:ln w="18415" cmpd="sng">
              <a:solidFill>
                <a:schemeClr val="tx1"/>
              </a:solidFill>
              <a:prstDash val="solid"/>
            </a:ln>
            <a:solidFill>
              <a:schemeClr val="tx1"/>
            </a:solidFill>
            <a:effectLst>
              <a:outerShdw blurRad="63500" dir="3600000" algn="tl" rotWithShape="0">
                <a:srgbClr val="000000">
                  <a:alpha val="70000"/>
                </a:srgbClr>
              </a:outerShdw>
            </a:effectLst>
          </a:endParaRPr>
        </a:p>
      </dsp:txBody>
      <dsp:txXfrm rot="-5400000">
        <a:off x="1" y="374491"/>
        <a:ext cx="748984" cy="320994"/>
      </dsp:txXfrm>
    </dsp:sp>
    <dsp:sp modelId="{1A20E00F-D455-43B4-A2B0-576BC1050E14}">
      <dsp:nvSpPr>
        <dsp:cNvPr id="0" name=""/>
        <dsp:cNvSpPr/>
      </dsp:nvSpPr>
      <dsp:spPr>
        <a:xfrm rot="5400000">
          <a:off x="3379474" y="-2563445"/>
          <a:ext cx="695485" cy="5956465"/>
        </a:xfrm>
        <a:prstGeom prst="round2SameRect">
          <a:avLst/>
        </a:prstGeom>
        <a:solidFill>
          <a:schemeClr val="lt1">
            <a:hueOff val="0"/>
            <a:satOff val="0"/>
            <a:lumOff val="0"/>
            <a:alpha val="35000"/>
          </a:schemeClr>
        </a:solidFill>
        <a:ln w="9525" cap="flat" cmpd="sng" algn="ctr">
          <a:solidFill>
            <a:srgbClr val="8DB7D3"/>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fr-FR" sz="3100" b="1" kern="1200" dirty="0" smtClean="0"/>
            <a:t>Réalisation </a:t>
          </a:r>
          <a:endParaRPr lang="fr-FR" sz="3100" b="1" kern="1200" dirty="0"/>
        </a:p>
      </dsp:txBody>
      <dsp:txXfrm rot="-5400000">
        <a:off x="748985" y="100995"/>
        <a:ext cx="5922514" cy="62758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537210-3858-4B25-86A3-1901609D154A}">
      <dsp:nvSpPr>
        <dsp:cNvPr id="0" name=""/>
        <dsp:cNvSpPr/>
      </dsp:nvSpPr>
      <dsp:spPr>
        <a:xfrm rot="5400000">
          <a:off x="-165197" y="165197"/>
          <a:ext cx="1101317" cy="770921"/>
        </a:xfrm>
        <a:prstGeom prst="chevron">
          <a:avLst/>
        </a:prstGeom>
        <a:solidFill>
          <a:srgbClr val="9BC0D9"/>
        </a:solidFill>
        <a:ln w="9525" cap="flat" cmpd="sng" algn="ctr">
          <a:solidFill>
            <a:srgbClr val="69A2EF"/>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fr-FR" sz="2200" b="0" kern="1200" cap="none" spc="0" dirty="0" smtClean="0">
              <a:ln w="18415" cmpd="sng">
                <a:solidFill>
                  <a:schemeClr val="tx1"/>
                </a:solidFill>
                <a:prstDash val="solid"/>
              </a:ln>
              <a:solidFill>
                <a:schemeClr val="tx1"/>
              </a:solidFill>
              <a:effectLst>
                <a:outerShdw blurRad="63500" dir="3600000" algn="tl" rotWithShape="0">
                  <a:srgbClr val="000000">
                    <a:alpha val="70000"/>
                  </a:srgbClr>
                </a:outerShdw>
              </a:effectLst>
            </a:rPr>
            <a:t>6</a:t>
          </a:r>
          <a:endParaRPr lang="fr-FR" sz="2200" b="0" kern="1200" cap="none" spc="0" dirty="0">
            <a:ln w="18415" cmpd="sng">
              <a:solidFill>
                <a:schemeClr val="tx1"/>
              </a:solidFill>
              <a:prstDash val="solid"/>
            </a:ln>
            <a:solidFill>
              <a:schemeClr val="tx1"/>
            </a:solidFill>
            <a:effectLst>
              <a:outerShdw blurRad="63500" dir="3600000" algn="tl" rotWithShape="0">
                <a:srgbClr val="000000">
                  <a:alpha val="70000"/>
                </a:srgbClr>
              </a:outerShdw>
            </a:effectLst>
          </a:endParaRPr>
        </a:p>
      </dsp:txBody>
      <dsp:txXfrm rot="-5400000">
        <a:off x="2" y="385460"/>
        <a:ext cx="770921" cy="330396"/>
      </dsp:txXfrm>
    </dsp:sp>
    <dsp:sp modelId="{1A20E00F-D455-43B4-A2B0-576BC1050E14}">
      <dsp:nvSpPr>
        <dsp:cNvPr id="0" name=""/>
        <dsp:cNvSpPr/>
      </dsp:nvSpPr>
      <dsp:spPr>
        <a:xfrm rot="5400000">
          <a:off x="3404750" y="-2633829"/>
          <a:ext cx="715856" cy="5983514"/>
        </a:xfrm>
        <a:prstGeom prst="round2SameRect">
          <a:avLst/>
        </a:prstGeom>
        <a:solidFill>
          <a:schemeClr val="lt1">
            <a:hueOff val="0"/>
            <a:satOff val="0"/>
            <a:lumOff val="0"/>
            <a:alpha val="35000"/>
          </a:schemeClr>
        </a:solidFill>
        <a:ln w="9525" cap="flat" cmpd="sng" algn="ctr">
          <a:solidFill>
            <a:srgbClr val="8DB7D3"/>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fr-FR" sz="3100" b="1" kern="1200" dirty="0" smtClean="0"/>
            <a:t>Conclusion Générale</a:t>
          </a:r>
          <a:endParaRPr lang="fr-FR" sz="3100" b="1" kern="1200" dirty="0"/>
        </a:p>
      </dsp:txBody>
      <dsp:txXfrm rot="-5400000">
        <a:off x="770922" y="34944"/>
        <a:ext cx="5948569" cy="6459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99F6E1-9469-48FD-891D-887F2CB10B6C}">
      <dsp:nvSpPr>
        <dsp:cNvPr id="0" name=""/>
        <dsp:cNvSpPr/>
      </dsp:nvSpPr>
      <dsp:spPr>
        <a:xfrm>
          <a:off x="0" y="0"/>
          <a:ext cx="545945" cy="545945"/>
        </a:xfrm>
        <a:prstGeom prst="pie">
          <a:avLst>
            <a:gd name="adj1" fmla="val 5400000"/>
            <a:gd name="adj2" fmla="val 1620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4BBF63E1-2D27-4EE9-A934-725C648AC859}">
      <dsp:nvSpPr>
        <dsp:cNvPr id="0" name=""/>
        <dsp:cNvSpPr/>
      </dsp:nvSpPr>
      <dsp:spPr>
        <a:xfrm>
          <a:off x="272972" y="0"/>
          <a:ext cx="3922153" cy="545945"/>
        </a:xfrm>
        <a:prstGeom prst="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fr-FR" sz="2600" b="1" kern="1200" dirty="0" smtClean="0"/>
            <a:t>Critique de l’existant </a:t>
          </a:r>
          <a:endParaRPr lang="fr-FR" sz="2600" kern="1200" dirty="0"/>
        </a:p>
      </dsp:txBody>
      <dsp:txXfrm>
        <a:off x="272972" y="0"/>
        <a:ext cx="3922153" cy="54594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21F47A-168E-4B67-A54C-7BF9BF094423}">
      <dsp:nvSpPr>
        <dsp:cNvPr id="0" name=""/>
        <dsp:cNvSpPr/>
      </dsp:nvSpPr>
      <dsp:spPr>
        <a:xfrm>
          <a:off x="0" y="0"/>
          <a:ext cx="633471" cy="633471"/>
        </a:xfrm>
        <a:prstGeom prst="pie">
          <a:avLst>
            <a:gd name="adj1" fmla="val 5400000"/>
            <a:gd name="adj2" fmla="val 1620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4455B19A-FA42-4321-ABBF-ECD566E85718}">
      <dsp:nvSpPr>
        <dsp:cNvPr id="0" name=""/>
        <dsp:cNvSpPr/>
      </dsp:nvSpPr>
      <dsp:spPr>
        <a:xfrm>
          <a:off x="316735" y="0"/>
          <a:ext cx="3599991" cy="633471"/>
        </a:xfrm>
        <a:prstGeom prst="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114300" tIns="114300" rIns="114300" bIns="114300" numCol="1" spcCol="1270" anchor="ctr" anchorCtr="0">
          <a:noAutofit/>
        </a:bodyPr>
        <a:lstStyle/>
        <a:p>
          <a:pPr lvl="0" algn="ctr" defTabSz="1333500" rtl="0">
            <a:lnSpc>
              <a:spcPct val="90000"/>
            </a:lnSpc>
            <a:spcBef>
              <a:spcPct val="0"/>
            </a:spcBef>
            <a:spcAft>
              <a:spcPct val="35000"/>
            </a:spcAft>
          </a:pPr>
          <a:r>
            <a:rPr lang="fr-FR" sz="3000" b="1" kern="1200" dirty="0" smtClean="0"/>
            <a:t>Solution proposée</a:t>
          </a:r>
          <a:endParaRPr lang="fr-FR" sz="3000" kern="1200" dirty="0"/>
        </a:p>
      </dsp:txBody>
      <dsp:txXfrm>
        <a:off x="316735" y="0"/>
        <a:ext cx="3599991" cy="63347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ECF4A2-78C3-4951-80D5-9706FCE2FD4E}">
      <dsp:nvSpPr>
        <dsp:cNvPr id="0" name=""/>
        <dsp:cNvSpPr/>
      </dsp:nvSpPr>
      <dsp:spPr>
        <a:xfrm>
          <a:off x="0" y="0"/>
          <a:ext cx="461665" cy="461665"/>
        </a:xfrm>
        <a:prstGeom prst="pie">
          <a:avLst>
            <a:gd name="adj1" fmla="val 5400000"/>
            <a:gd name="adj2" fmla="val 1620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BC54DA67-D675-4EF8-9F7B-B1D18403F50E}">
      <dsp:nvSpPr>
        <dsp:cNvPr id="0" name=""/>
        <dsp:cNvSpPr/>
      </dsp:nvSpPr>
      <dsp:spPr>
        <a:xfrm>
          <a:off x="230832" y="0"/>
          <a:ext cx="4233663" cy="461665"/>
        </a:xfrm>
        <a:prstGeom prst="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p3d prstMaterial="plastic">
          <a:bevelT w="25400" h="25400"/>
          <a:bevelB w="25400" h="25400"/>
        </a:sp3d>
      </dsp:spPr>
      <dsp:style>
        <a:lnRef idx="1">
          <a:scrgbClr r="0" g="0" b="0"/>
        </a:lnRef>
        <a:fillRef idx="1">
          <a:scrgbClr r="0" g="0" b="0"/>
        </a:fillRef>
        <a:effectRef idx="2">
          <a:scrgbClr r="0" g="0" b="0"/>
        </a:effectRef>
        <a:fontRef idx="minor"/>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fr-FR" sz="2200" b="1" kern="1200" dirty="0" smtClean="0"/>
            <a:t>Présentation Wifi</a:t>
          </a:r>
          <a:endParaRPr lang="fr-FR" sz="2200" kern="1200" dirty="0"/>
        </a:p>
      </dsp:txBody>
      <dsp:txXfrm>
        <a:off x="230832" y="0"/>
        <a:ext cx="4233663" cy="461665"/>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5CB701B-B29B-439D-96B9-59D3C7BD5084}" type="datetimeFigureOut">
              <a:rPr lang="fr-FR" smtClean="0"/>
              <a:pPr/>
              <a:t>30/05/2016</a:t>
            </a:fld>
            <a:endParaRPr lang="fr-FR" dirty="0"/>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C3B1323-4CB9-44EF-BED7-79B4C9329D25}" type="slidenum">
              <a:rPr lang="fr-FR" smtClean="0"/>
              <a:pPr/>
              <a:t>‹N°›</a:t>
            </a:fld>
            <a:endParaRPr lang="fr-FR" dirty="0"/>
          </a:p>
        </p:txBody>
      </p:sp>
    </p:spTree>
    <p:extLst>
      <p:ext uri="{BB962C8B-B14F-4D97-AF65-F5344CB8AC3E}">
        <p14:creationId xmlns:p14="http://schemas.microsoft.com/office/powerpoint/2010/main" val="1910383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CC3B1323-4CB9-44EF-BED7-79B4C9329D25}" type="slidenum">
              <a:rPr lang="fr-FR" smtClean="0"/>
              <a:pPr/>
              <a:t>3</a:t>
            </a:fld>
            <a:endParaRPr lang="fr-FR" dirty="0"/>
          </a:p>
        </p:txBody>
      </p:sp>
    </p:spTree>
    <p:extLst>
      <p:ext uri="{BB962C8B-B14F-4D97-AF65-F5344CB8AC3E}">
        <p14:creationId xmlns:p14="http://schemas.microsoft.com/office/powerpoint/2010/main" val="12997116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200" kern="1200" dirty="0" smtClean="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CC3B1323-4CB9-44EF-BED7-79B4C9329D25}" type="slidenum">
              <a:rPr lang="fr-FR" smtClean="0"/>
              <a:pPr/>
              <a:t>14</a:t>
            </a:fld>
            <a:endParaRPr lang="fr-FR" dirty="0"/>
          </a:p>
        </p:txBody>
      </p:sp>
    </p:spTree>
    <p:extLst>
      <p:ext uri="{BB962C8B-B14F-4D97-AF65-F5344CB8AC3E}">
        <p14:creationId xmlns:p14="http://schemas.microsoft.com/office/powerpoint/2010/main" val="2172753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200" kern="1200" dirty="0" smtClean="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CC3B1323-4CB9-44EF-BED7-79B4C9329D25}" type="slidenum">
              <a:rPr lang="fr-FR" smtClean="0"/>
              <a:pPr/>
              <a:t>15</a:t>
            </a:fld>
            <a:endParaRPr lang="fr-FR" dirty="0"/>
          </a:p>
        </p:txBody>
      </p:sp>
    </p:spTree>
    <p:extLst>
      <p:ext uri="{BB962C8B-B14F-4D97-AF65-F5344CB8AC3E}">
        <p14:creationId xmlns:p14="http://schemas.microsoft.com/office/powerpoint/2010/main" val="32389362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200" kern="1200" dirty="0" smtClean="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CC3B1323-4CB9-44EF-BED7-79B4C9329D25}" type="slidenum">
              <a:rPr lang="fr-FR" smtClean="0"/>
              <a:pPr/>
              <a:t>20</a:t>
            </a:fld>
            <a:endParaRPr lang="fr-FR" dirty="0"/>
          </a:p>
        </p:txBody>
      </p:sp>
    </p:spTree>
    <p:extLst>
      <p:ext uri="{BB962C8B-B14F-4D97-AF65-F5344CB8AC3E}">
        <p14:creationId xmlns:p14="http://schemas.microsoft.com/office/powerpoint/2010/main" val="1146324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200" kern="1200" dirty="0" smtClean="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CC3B1323-4CB9-44EF-BED7-79B4C9329D25}" type="slidenum">
              <a:rPr lang="fr-FR" smtClean="0"/>
              <a:pPr/>
              <a:t>21</a:t>
            </a:fld>
            <a:endParaRPr lang="fr-FR" dirty="0"/>
          </a:p>
        </p:txBody>
      </p:sp>
    </p:spTree>
    <p:extLst>
      <p:ext uri="{BB962C8B-B14F-4D97-AF65-F5344CB8AC3E}">
        <p14:creationId xmlns:p14="http://schemas.microsoft.com/office/powerpoint/2010/main" val="11463249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200" kern="1200" dirty="0" smtClean="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CC3B1323-4CB9-44EF-BED7-79B4C9329D25}" type="slidenum">
              <a:rPr lang="fr-FR" smtClean="0"/>
              <a:pPr/>
              <a:t>22</a:t>
            </a:fld>
            <a:endParaRPr lang="fr-FR" dirty="0"/>
          </a:p>
        </p:txBody>
      </p:sp>
    </p:spTree>
    <p:extLst>
      <p:ext uri="{BB962C8B-B14F-4D97-AF65-F5344CB8AC3E}">
        <p14:creationId xmlns:p14="http://schemas.microsoft.com/office/powerpoint/2010/main" val="11463249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200" kern="1200" dirty="0" smtClean="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CC3B1323-4CB9-44EF-BED7-79B4C9329D25}" type="slidenum">
              <a:rPr lang="fr-FR" smtClean="0"/>
              <a:pPr/>
              <a:t>23</a:t>
            </a:fld>
            <a:endParaRPr lang="fr-FR" dirty="0"/>
          </a:p>
        </p:txBody>
      </p:sp>
    </p:spTree>
    <p:extLst>
      <p:ext uri="{BB962C8B-B14F-4D97-AF65-F5344CB8AC3E}">
        <p14:creationId xmlns:p14="http://schemas.microsoft.com/office/powerpoint/2010/main" val="11463249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200" kern="1200" dirty="0" smtClean="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CC3B1323-4CB9-44EF-BED7-79B4C9329D25}" type="slidenum">
              <a:rPr lang="fr-FR" smtClean="0"/>
              <a:pPr/>
              <a:t>24</a:t>
            </a:fld>
            <a:endParaRPr lang="fr-FR" dirty="0"/>
          </a:p>
        </p:txBody>
      </p:sp>
    </p:spTree>
    <p:extLst>
      <p:ext uri="{BB962C8B-B14F-4D97-AF65-F5344CB8AC3E}">
        <p14:creationId xmlns:p14="http://schemas.microsoft.com/office/powerpoint/2010/main" val="11463249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200" kern="1200" dirty="0" smtClean="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CC3B1323-4CB9-44EF-BED7-79B4C9329D25}" type="slidenum">
              <a:rPr lang="fr-FR" smtClean="0"/>
              <a:pPr/>
              <a:t>25</a:t>
            </a:fld>
            <a:endParaRPr lang="fr-FR" dirty="0"/>
          </a:p>
        </p:txBody>
      </p:sp>
    </p:spTree>
    <p:extLst>
      <p:ext uri="{BB962C8B-B14F-4D97-AF65-F5344CB8AC3E}">
        <p14:creationId xmlns:p14="http://schemas.microsoft.com/office/powerpoint/2010/main" val="11463249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200" kern="1200" dirty="0" smtClean="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CC3B1323-4CB9-44EF-BED7-79B4C9329D25}" type="slidenum">
              <a:rPr lang="fr-FR" smtClean="0"/>
              <a:pPr/>
              <a:t>26</a:t>
            </a:fld>
            <a:endParaRPr lang="fr-FR" dirty="0"/>
          </a:p>
        </p:txBody>
      </p:sp>
    </p:spTree>
    <p:extLst>
      <p:ext uri="{BB962C8B-B14F-4D97-AF65-F5344CB8AC3E}">
        <p14:creationId xmlns:p14="http://schemas.microsoft.com/office/powerpoint/2010/main" val="30271748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200" kern="1200" dirty="0" smtClean="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CC3B1323-4CB9-44EF-BED7-79B4C9329D25}" type="slidenum">
              <a:rPr lang="fr-FR" smtClean="0"/>
              <a:pPr/>
              <a:t>29</a:t>
            </a:fld>
            <a:endParaRPr lang="fr-FR" dirty="0"/>
          </a:p>
        </p:txBody>
      </p:sp>
    </p:spTree>
    <p:extLst>
      <p:ext uri="{BB962C8B-B14F-4D97-AF65-F5344CB8AC3E}">
        <p14:creationId xmlns:p14="http://schemas.microsoft.com/office/powerpoint/2010/main" val="322176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200" kern="1200" dirty="0" smtClean="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CC3B1323-4CB9-44EF-BED7-79B4C9329D25}" type="slidenum">
              <a:rPr lang="fr-FR" smtClean="0"/>
              <a:pPr/>
              <a:t>4</a:t>
            </a:fld>
            <a:endParaRPr lang="fr-FR" dirty="0"/>
          </a:p>
        </p:txBody>
      </p:sp>
    </p:spTree>
    <p:extLst>
      <p:ext uri="{BB962C8B-B14F-4D97-AF65-F5344CB8AC3E}">
        <p14:creationId xmlns:p14="http://schemas.microsoft.com/office/powerpoint/2010/main" val="38449379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200" kern="1200" dirty="0" smtClean="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CC3B1323-4CB9-44EF-BED7-79B4C9329D25}" type="slidenum">
              <a:rPr lang="fr-FR" smtClean="0"/>
              <a:pPr/>
              <a:t>30</a:t>
            </a:fld>
            <a:endParaRPr lang="fr-FR" dirty="0"/>
          </a:p>
        </p:txBody>
      </p:sp>
    </p:spTree>
    <p:extLst>
      <p:ext uri="{BB962C8B-B14F-4D97-AF65-F5344CB8AC3E}">
        <p14:creationId xmlns:p14="http://schemas.microsoft.com/office/powerpoint/2010/main" val="13397338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200" kern="1200" dirty="0" smtClean="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CC3B1323-4CB9-44EF-BED7-79B4C9329D25}" type="slidenum">
              <a:rPr lang="fr-FR" smtClean="0"/>
              <a:pPr/>
              <a:t>31</a:t>
            </a:fld>
            <a:endParaRPr lang="fr-FR" dirty="0"/>
          </a:p>
        </p:txBody>
      </p:sp>
    </p:spTree>
    <p:extLst>
      <p:ext uri="{BB962C8B-B14F-4D97-AF65-F5344CB8AC3E}">
        <p14:creationId xmlns:p14="http://schemas.microsoft.com/office/powerpoint/2010/main" val="28372770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200" kern="1200" dirty="0" smtClean="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CC3B1323-4CB9-44EF-BED7-79B4C9329D25}" type="slidenum">
              <a:rPr lang="fr-FR" smtClean="0"/>
              <a:pPr/>
              <a:t>33</a:t>
            </a:fld>
            <a:endParaRPr lang="fr-FR" dirty="0"/>
          </a:p>
        </p:txBody>
      </p:sp>
    </p:spTree>
    <p:extLst>
      <p:ext uri="{BB962C8B-B14F-4D97-AF65-F5344CB8AC3E}">
        <p14:creationId xmlns:p14="http://schemas.microsoft.com/office/powerpoint/2010/main" val="20098869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200" kern="1200" dirty="0" smtClean="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CC3B1323-4CB9-44EF-BED7-79B4C9329D25}" type="slidenum">
              <a:rPr lang="fr-FR" smtClean="0"/>
              <a:pPr/>
              <a:t>34</a:t>
            </a:fld>
            <a:endParaRPr lang="fr-FR" dirty="0"/>
          </a:p>
        </p:txBody>
      </p:sp>
    </p:spTree>
    <p:extLst>
      <p:ext uri="{BB962C8B-B14F-4D97-AF65-F5344CB8AC3E}">
        <p14:creationId xmlns:p14="http://schemas.microsoft.com/office/powerpoint/2010/main" val="36983029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200" kern="1200" dirty="0" smtClean="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CC3B1323-4CB9-44EF-BED7-79B4C9329D25}" type="slidenum">
              <a:rPr lang="fr-FR" smtClean="0"/>
              <a:pPr/>
              <a:t>35</a:t>
            </a:fld>
            <a:endParaRPr lang="fr-FR" dirty="0"/>
          </a:p>
        </p:txBody>
      </p:sp>
    </p:spTree>
    <p:extLst>
      <p:ext uri="{BB962C8B-B14F-4D97-AF65-F5344CB8AC3E}">
        <p14:creationId xmlns:p14="http://schemas.microsoft.com/office/powerpoint/2010/main" val="20098869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200" kern="1200" dirty="0" smtClean="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CC3B1323-4CB9-44EF-BED7-79B4C9329D25}" type="slidenum">
              <a:rPr lang="fr-FR" smtClean="0"/>
              <a:pPr/>
              <a:t>36</a:t>
            </a:fld>
            <a:endParaRPr lang="fr-FR" dirty="0"/>
          </a:p>
        </p:txBody>
      </p:sp>
    </p:spTree>
    <p:extLst>
      <p:ext uri="{BB962C8B-B14F-4D97-AF65-F5344CB8AC3E}">
        <p14:creationId xmlns:p14="http://schemas.microsoft.com/office/powerpoint/2010/main" val="20098869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200" kern="1200" dirty="0" smtClean="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CC3B1323-4CB9-44EF-BED7-79B4C9329D25}" type="slidenum">
              <a:rPr lang="fr-FR" smtClean="0"/>
              <a:pPr/>
              <a:t>37</a:t>
            </a:fld>
            <a:endParaRPr lang="fr-FR" dirty="0"/>
          </a:p>
        </p:txBody>
      </p:sp>
    </p:spTree>
    <p:extLst>
      <p:ext uri="{BB962C8B-B14F-4D97-AF65-F5344CB8AC3E}">
        <p14:creationId xmlns:p14="http://schemas.microsoft.com/office/powerpoint/2010/main" val="20098869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200" kern="1200" dirty="0" smtClean="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CC3B1323-4CB9-44EF-BED7-79B4C9329D25}" type="slidenum">
              <a:rPr lang="fr-FR" smtClean="0"/>
              <a:pPr/>
              <a:t>38</a:t>
            </a:fld>
            <a:endParaRPr lang="fr-FR" dirty="0"/>
          </a:p>
        </p:txBody>
      </p:sp>
    </p:spTree>
    <p:extLst>
      <p:ext uri="{BB962C8B-B14F-4D97-AF65-F5344CB8AC3E}">
        <p14:creationId xmlns:p14="http://schemas.microsoft.com/office/powerpoint/2010/main" val="20098869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200" kern="1200" dirty="0" smtClean="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CC3B1323-4CB9-44EF-BED7-79B4C9329D25}" type="slidenum">
              <a:rPr lang="fr-FR" smtClean="0"/>
              <a:pPr/>
              <a:t>39</a:t>
            </a:fld>
            <a:endParaRPr lang="fr-FR" dirty="0"/>
          </a:p>
        </p:txBody>
      </p:sp>
    </p:spTree>
    <p:extLst>
      <p:ext uri="{BB962C8B-B14F-4D97-AF65-F5344CB8AC3E}">
        <p14:creationId xmlns:p14="http://schemas.microsoft.com/office/powerpoint/2010/main" val="20098869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200" kern="1200" dirty="0" smtClean="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CC3B1323-4CB9-44EF-BED7-79B4C9329D25}" type="slidenum">
              <a:rPr lang="fr-FR" smtClean="0"/>
              <a:pPr/>
              <a:t>50</a:t>
            </a:fld>
            <a:endParaRPr lang="fr-FR" dirty="0"/>
          </a:p>
        </p:txBody>
      </p:sp>
    </p:spTree>
    <p:extLst>
      <p:ext uri="{BB962C8B-B14F-4D97-AF65-F5344CB8AC3E}">
        <p14:creationId xmlns:p14="http://schemas.microsoft.com/office/powerpoint/2010/main" val="3533113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CC3B1323-4CB9-44EF-BED7-79B4C9329D25}" type="slidenum">
              <a:rPr lang="fr-FR" smtClean="0"/>
              <a:pPr/>
              <a:t>7</a:t>
            </a:fld>
            <a:endParaRPr lang="fr-F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200" kern="1200" dirty="0" smtClean="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CC3B1323-4CB9-44EF-BED7-79B4C9329D25}" type="slidenum">
              <a:rPr lang="fr-FR" smtClean="0"/>
              <a:pPr/>
              <a:t>51</a:t>
            </a:fld>
            <a:endParaRPr lang="fr-FR" dirty="0"/>
          </a:p>
        </p:txBody>
      </p:sp>
    </p:spTree>
    <p:extLst>
      <p:ext uri="{BB962C8B-B14F-4D97-AF65-F5344CB8AC3E}">
        <p14:creationId xmlns:p14="http://schemas.microsoft.com/office/powerpoint/2010/main" val="94151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200" kern="1200" dirty="0" smtClean="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CC3B1323-4CB9-44EF-BED7-79B4C9329D25}" type="slidenum">
              <a:rPr lang="fr-FR" smtClean="0"/>
              <a:pPr/>
              <a:t>8</a:t>
            </a:fld>
            <a:endParaRPr lang="fr-FR" dirty="0"/>
          </a:p>
        </p:txBody>
      </p:sp>
    </p:spTree>
    <p:extLst>
      <p:ext uri="{BB962C8B-B14F-4D97-AF65-F5344CB8AC3E}">
        <p14:creationId xmlns:p14="http://schemas.microsoft.com/office/powerpoint/2010/main" val="1138037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200" kern="1200" dirty="0" smtClean="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CC3B1323-4CB9-44EF-BED7-79B4C9329D25}" type="slidenum">
              <a:rPr lang="fr-FR" smtClean="0"/>
              <a:pPr/>
              <a:t>9</a:t>
            </a:fld>
            <a:endParaRPr lang="fr-FR" dirty="0"/>
          </a:p>
        </p:txBody>
      </p:sp>
    </p:spTree>
    <p:extLst>
      <p:ext uri="{BB962C8B-B14F-4D97-AF65-F5344CB8AC3E}">
        <p14:creationId xmlns:p14="http://schemas.microsoft.com/office/powerpoint/2010/main" val="1450545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200" kern="1200" dirty="0" smtClean="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CC3B1323-4CB9-44EF-BED7-79B4C9329D25}" type="slidenum">
              <a:rPr lang="fr-FR" smtClean="0"/>
              <a:pPr/>
              <a:t>10</a:t>
            </a:fld>
            <a:endParaRPr lang="fr-FR" dirty="0"/>
          </a:p>
        </p:txBody>
      </p:sp>
    </p:spTree>
    <p:extLst>
      <p:ext uri="{BB962C8B-B14F-4D97-AF65-F5344CB8AC3E}">
        <p14:creationId xmlns:p14="http://schemas.microsoft.com/office/powerpoint/2010/main" val="3872026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200" kern="1200" dirty="0" smtClean="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CC3B1323-4CB9-44EF-BED7-79B4C9329D25}" type="slidenum">
              <a:rPr lang="fr-FR" smtClean="0"/>
              <a:pPr/>
              <a:t>11</a:t>
            </a:fld>
            <a:endParaRPr lang="fr-FR" dirty="0"/>
          </a:p>
        </p:txBody>
      </p:sp>
    </p:spTree>
    <p:extLst>
      <p:ext uri="{BB962C8B-B14F-4D97-AF65-F5344CB8AC3E}">
        <p14:creationId xmlns:p14="http://schemas.microsoft.com/office/powerpoint/2010/main" val="2047810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200" kern="1200" dirty="0" smtClean="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CC3B1323-4CB9-44EF-BED7-79B4C9329D25}" type="slidenum">
              <a:rPr lang="fr-FR" smtClean="0"/>
              <a:pPr/>
              <a:t>12</a:t>
            </a:fld>
            <a:endParaRPr lang="fr-FR" dirty="0"/>
          </a:p>
        </p:txBody>
      </p:sp>
    </p:spTree>
    <p:extLst>
      <p:ext uri="{BB962C8B-B14F-4D97-AF65-F5344CB8AC3E}">
        <p14:creationId xmlns:p14="http://schemas.microsoft.com/office/powerpoint/2010/main" val="2022452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200" kern="1200" dirty="0" smtClean="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CC3B1323-4CB9-44EF-BED7-79B4C9329D25}" type="slidenum">
              <a:rPr lang="fr-FR" smtClean="0"/>
              <a:pPr/>
              <a:t>13</a:t>
            </a:fld>
            <a:endParaRPr lang="fr-FR" dirty="0"/>
          </a:p>
        </p:txBody>
      </p:sp>
    </p:spTree>
    <p:extLst>
      <p:ext uri="{BB962C8B-B14F-4D97-AF65-F5344CB8AC3E}">
        <p14:creationId xmlns:p14="http://schemas.microsoft.com/office/powerpoint/2010/main" val="26603023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Diapositive de titre">
    <p:spTree>
      <p:nvGrpSpPr>
        <p:cNvPr id="1" name=""/>
        <p:cNvGrpSpPr/>
        <p:nvPr/>
      </p:nvGrpSpPr>
      <p:grpSpPr>
        <a:xfrm>
          <a:off x="0" y="0"/>
          <a:ext cx="0" cy="0"/>
          <a:chOff x="0" y="0"/>
          <a:chExt cx="0" cy="0"/>
        </a:xfrm>
      </p:grpSpPr>
      <p:pic>
        <p:nvPicPr>
          <p:cNvPr id="4" name="Picture 3" descr="66ff2051eafe85478435244f.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p:cNvSpPr>
            <a:spLocks noGrp="1" noChangeArrowheads="1"/>
          </p:cNvSpPr>
          <p:nvPr>
            <p:ph type="ctrTitle"/>
          </p:nvPr>
        </p:nvSpPr>
        <p:spPr>
          <a:xfrm>
            <a:off x="2701925" y="2130425"/>
            <a:ext cx="4800600" cy="1470025"/>
          </a:xfrm>
          <a:prstGeom prst="rect">
            <a:avLst/>
          </a:prstGeom>
        </p:spPr>
        <p:txBody>
          <a:bodyPr/>
          <a:lstStyle>
            <a:lvl1pPr algn="l">
              <a:buClr>
                <a:srgbClr val="FFFFFF"/>
              </a:buClr>
              <a:defRPr sz="3600"/>
            </a:lvl1pPr>
          </a:lstStyle>
          <a:p>
            <a:r>
              <a:rPr lang="fr-FR" smtClean="0"/>
              <a:t>Modifiez le style du titre</a:t>
            </a:r>
            <a:endParaRPr lang="en-US" dirty="0"/>
          </a:p>
        </p:txBody>
      </p:sp>
      <p:sp>
        <p:nvSpPr>
          <p:cNvPr id="8" name="Rectangle 3"/>
          <p:cNvSpPr>
            <a:spLocks noGrp="1" noChangeArrowheads="1"/>
          </p:cNvSpPr>
          <p:nvPr>
            <p:ph type="subTitle" idx="1"/>
          </p:nvPr>
        </p:nvSpPr>
        <p:spPr>
          <a:xfrm>
            <a:off x="2701925" y="3886200"/>
            <a:ext cx="4114800" cy="1752600"/>
          </a:xfrm>
          <a:prstGeom prst="rect">
            <a:avLst/>
          </a:prstGeom>
        </p:spPr>
        <p:txBody>
          <a:bodyPr/>
          <a:lstStyle>
            <a:lvl1pPr marL="0" indent="0">
              <a:buClr>
                <a:srgbClr val="FFFFFF"/>
              </a:buClr>
              <a:buFontTx/>
              <a:buNone/>
              <a:defRPr sz="3500" baseline="0"/>
            </a:lvl1pPr>
          </a:lstStyle>
          <a:p>
            <a:r>
              <a:rPr lang="fr-FR" smtClean="0"/>
              <a:t>Modifiez le style des sous-titres du masque</a:t>
            </a:r>
            <a:endParaRPr lang="en-US" dirty="0"/>
          </a:p>
        </p:txBody>
      </p:sp>
    </p:spTree>
    <p:extLst>
      <p:ext uri="{BB962C8B-B14F-4D97-AF65-F5344CB8AC3E}">
        <p14:creationId xmlns:p14="http://schemas.microsoft.com/office/powerpoint/2010/main" val="1308748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5" name="Title 1"/>
          <p:cNvSpPr>
            <a:spLocks noGrp="1"/>
          </p:cNvSpPr>
          <p:nvPr>
            <p:ph type="title"/>
          </p:nvPr>
        </p:nvSpPr>
        <p:spPr>
          <a:xfrm>
            <a:off x="2703513" y="274638"/>
            <a:ext cx="6316662" cy="1143000"/>
          </a:xfrm>
          <a:prstGeom prst="rect">
            <a:avLst/>
          </a:prstGeom>
        </p:spPr>
        <p:txBody>
          <a:bodyPr/>
          <a:lstStyle/>
          <a:p>
            <a:r>
              <a:rPr lang="fr-FR" smtClean="0"/>
              <a:t>Modifiez le style du titre</a:t>
            </a:r>
            <a:endParaRPr lang="en-US"/>
          </a:p>
        </p:txBody>
      </p:sp>
      <p:sp>
        <p:nvSpPr>
          <p:cNvPr id="6" name="Content Placeholder 2"/>
          <p:cNvSpPr>
            <a:spLocks noGrp="1"/>
          </p:cNvSpPr>
          <p:nvPr>
            <p:ph idx="1"/>
          </p:nvPr>
        </p:nvSpPr>
        <p:spPr>
          <a:xfrm>
            <a:off x="2693988" y="1600200"/>
            <a:ext cx="6326187" cy="4525963"/>
          </a:xfrm>
          <a:prstGeom prst="rect">
            <a:avLst/>
          </a:prstGeo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09341355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539750" y="1341438"/>
            <a:ext cx="3956050" cy="47847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ltLang="zh-CN" smtClean="0"/>
              <a:t>Modifiez les styles du texte du masque</a:t>
            </a:r>
          </a:p>
          <a:p>
            <a:pPr lvl="1"/>
            <a:r>
              <a:rPr lang="fr-FR" altLang="zh-CN" smtClean="0"/>
              <a:t>Deuxième niveau</a:t>
            </a:r>
          </a:p>
          <a:p>
            <a:pPr lvl="2"/>
            <a:r>
              <a:rPr lang="fr-FR" altLang="zh-CN" smtClean="0"/>
              <a:t>Troisième niveau</a:t>
            </a:r>
          </a:p>
          <a:p>
            <a:pPr lvl="3"/>
            <a:r>
              <a:rPr lang="fr-FR" altLang="zh-CN" smtClean="0"/>
              <a:t>Quatrième niveau</a:t>
            </a:r>
          </a:p>
          <a:p>
            <a:pPr lvl="4"/>
            <a:r>
              <a:rPr lang="fr-FR" altLang="zh-CN" smtClean="0"/>
              <a:t>Cinquième niveau</a:t>
            </a:r>
            <a:endParaRPr lang="zh-CN" altLang="en-US"/>
          </a:p>
        </p:txBody>
      </p:sp>
      <p:sp>
        <p:nvSpPr>
          <p:cNvPr id="4" name="内容占位符 3"/>
          <p:cNvSpPr>
            <a:spLocks noGrp="1"/>
          </p:cNvSpPr>
          <p:nvPr>
            <p:ph sz="half" idx="2"/>
          </p:nvPr>
        </p:nvSpPr>
        <p:spPr>
          <a:xfrm>
            <a:off x="4648200" y="1341438"/>
            <a:ext cx="3956050" cy="47847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ltLang="zh-CN" smtClean="0"/>
              <a:t>Modifiez les styles du texte du masque</a:t>
            </a:r>
          </a:p>
          <a:p>
            <a:pPr lvl="1"/>
            <a:r>
              <a:rPr lang="fr-FR" altLang="zh-CN" smtClean="0"/>
              <a:t>Deuxième niveau</a:t>
            </a:r>
          </a:p>
          <a:p>
            <a:pPr lvl="2"/>
            <a:r>
              <a:rPr lang="fr-FR" altLang="zh-CN" smtClean="0"/>
              <a:t>Troisième niveau</a:t>
            </a:r>
          </a:p>
          <a:p>
            <a:pPr lvl="3"/>
            <a:r>
              <a:rPr lang="fr-FR" altLang="zh-CN" smtClean="0"/>
              <a:t>Quatrième niveau</a:t>
            </a:r>
          </a:p>
          <a:p>
            <a:pPr lvl="4"/>
            <a:r>
              <a:rPr lang="fr-FR" altLang="zh-CN" smtClean="0"/>
              <a:t>Cinquième niveau</a:t>
            </a:r>
            <a:endParaRPr lang="zh-CN" altLang="en-US"/>
          </a:p>
        </p:txBody>
      </p:sp>
    </p:spTree>
    <p:extLst>
      <p:ext uri="{BB962C8B-B14F-4D97-AF65-F5344CB8AC3E}">
        <p14:creationId xmlns:p14="http://schemas.microsoft.com/office/powerpoint/2010/main" val="2871357977"/>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4" name="Title 1"/>
          <p:cNvSpPr>
            <a:spLocks noGrp="1"/>
          </p:cNvSpPr>
          <p:nvPr>
            <p:ph type="title"/>
          </p:nvPr>
        </p:nvSpPr>
        <p:spPr>
          <a:xfrm>
            <a:off x="2703513" y="274638"/>
            <a:ext cx="6316662" cy="1143000"/>
          </a:xfrm>
          <a:prstGeom prst="rect">
            <a:avLst/>
          </a:prstGeom>
        </p:spPr>
        <p:txBody>
          <a:bodyPr/>
          <a:lstStyle/>
          <a:p>
            <a:r>
              <a:rPr lang="fr-FR" smtClean="0"/>
              <a:t>Modifiez le style du titre</a:t>
            </a:r>
            <a:endParaRPr lang="en-US"/>
          </a:p>
        </p:txBody>
      </p:sp>
    </p:spTree>
    <p:extLst>
      <p:ext uri="{BB962C8B-B14F-4D97-AF65-F5344CB8AC3E}">
        <p14:creationId xmlns:p14="http://schemas.microsoft.com/office/powerpoint/2010/main" val="306309923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fr-FR" altLang="zh-CN" smtClean="0"/>
              <a:t>Modifiez le style du titre</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fr-FR" altLang="zh-CN" noProof="0" smtClean="0"/>
              <a:t>Cliquez sur l'icône pour ajouter une image</a:t>
            </a:r>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ltLang="zh-CN" smtClean="0"/>
              <a:t>Modifiez les styles du texte du masque</a:t>
            </a:r>
          </a:p>
        </p:txBody>
      </p:sp>
    </p:spTree>
    <p:extLst>
      <p:ext uri="{BB962C8B-B14F-4D97-AF65-F5344CB8AC3E}">
        <p14:creationId xmlns:p14="http://schemas.microsoft.com/office/powerpoint/2010/main" val="421919326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2843213" y="404813"/>
            <a:ext cx="5832475" cy="692150"/>
          </a:xfrm>
          <a:prstGeom prst="rect">
            <a:avLst/>
          </a:prstGeom>
        </p:spPr>
        <p:txBody>
          <a:bodyPr/>
          <a:lstStyle/>
          <a:p>
            <a:r>
              <a:rPr lang="fr-FR" altLang="zh-CN" smtClean="0"/>
              <a:t>Modifiez le style du titre</a:t>
            </a:r>
            <a:endParaRPr lang="zh-CN" altLang="en-US"/>
          </a:p>
        </p:txBody>
      </p:sp>
      <p:sp>
        <p:nvSpPr>
          <p:cNvPr id="3" name="竖排文字占位符 2"/>
          <p:cNvSpPr>
            <a:spLocks noGrp="1"/>
          </p:cNvSpPr>
          <p:nvPr>
            <p:ph type="body" orient="vert" idx="1"/>
          </p:nvPr>
        </p:nvSpPr>
        <p:spPr>
          <a:xfrm>
            <a:off x="468313" y="1298575"/>
            <a:ext cx="8207375" cy="4827588"/>
          </a:xfrm>
          <a:prstGeom prst="rect">
            <a:avLst/>
          </a:prstGeom>
        </p:spPr>
        <p:txBody>
          <a:bodyPr vert="eaVert"/>
          <a:lstStyle/>
          <a:p>
            <a:pPr lvl="0"/>
            <a:r>
              <a:rPr lang="fr-FR" altLang="zh-CN" smtClean="0"/>
              <a:t>Modifiez les styles du texte du masque</a:t>
            </a:r>
          </a:p>
          <a:p>
            <a:pPr lvl="1"/>
            <a:r>
              <a:rPr lang="fr-FR" altLang="zh-CN" smtClean="0"/>
              <a:t>Deuxième niveau</a:t>
            </a:r>
          </a:p>
          <a:p>
            <a:pPr lvl="2"/>
            <a:r>
              <a:rPr lang="fr-FR" altLang="zh-CN" smtClean="0"/>
              <a:t>Troisième niveau</a:t>
            </a:r>
          </a:p>
          <a:p>
            <a:pPr lvl="3"/>
            <a:r>
              <a:rPr lang="fr-FR" altLang="zh-CN" smtClean="0"/>
              <a:t>Quatrième niveau</a:t>
            </a:r>
          </a:p>
          <a:p>
            <a:pPr lvl="4"/>
            <a:r>
              <a:rPr lang="fr-FR" altLang="zh-CN" smtClean="0"/>
              <a:t>Cinquième niveau</a:t>
            </a:r>
            <a:endParaRPr lang="zh-CN" altLang="en-US"/>
          </a:p>
        </p:txBody>
      </p:sp>
    </p:spTree>
    <p:extLst>
      <p:ext uri="{BB962C8B-B14F-4D97-AF65-F5344CB8AC3E}">
        <p14:creationId xmlns:p14="http://schemas.microsoft.com/office/powerpoint/2010/main" val="143383094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40513" y="260350"/>
            <a:ext cx="2057400" cy="5865813"/>
          </a:xfrm>
          <a:prstGeom prst="rect">
            <a:avLst/>
          </a:prstGeom>
        </p:spPr>
        <p:txBody>
          <a:bodyPr vert="eaVert"/>
          <a:lstStyle/>
          <a:p>
            <a:r>
              <a:rPr lang="fr-FR" altLang="zh-CN" smtClean="0"/>
              <a:t>Modifiez le style du titre</a:t>
            </a:r>
            <a:endParaRPr lang="zh-CN" altLang="en-US"/>
          </a:p>
        </p:txBody>
      </p:sp>
      <p:sp>
        <p:nvSpPr>
          <p:cNvPr id="3" name="竖排文字占位符 2"/>
          <p:cNvSpPr>
            <a:spLocks noGrp="1"/>
          </p:cNvSpPr>
          <p:nvPr>
            <p:ph type="body" orient="vert" idx="1"/>
          </p:nvPr>
        </p:nvSpPr>
        <p:spPr>
          <a:xfrm>
            <a:off x="468313" y="260350"/>
            <a:ext cx="6019800" cy="5865813"/>
          </a:xfrm>
          <a:prstGeom prst="rect">
            <a:avLst/>
          </a:prstGeom>
        </p:spPr>
        <p:txBody>
          <a:bodyPr vert="eaVert"/>
          <a:lstStyle/>
          <a:p>
            <a:pPr lvl="0"/>
            <a:r>
              <a:rPr lang="fr-FR" altLang="zh-CN" smtClean="0"/>
              <a:t>Modifiez les styles du texte du masque</a:t>
            </a:r>
          </a:p>
          <a:p>
            <a:pPr lvl="1"/>
            <a:r>
              <a:rPr lang="fr-FR" altLang="zh-CN" smtClean="0"/>
              <a:t>Deuxième niveau</a:t>
            </a:r>
          </a:p>
          <a:p>
            <a:pPr lvl="2"/>
            <a:r>
              <a:rPr lang="fr-FR" altLang="zh-CN" smtClean="0"/>
              <a:t>Troisième niveau</a:t>
            </a:r>
          </a:p>
          <a:p>
            <a:pPr lvl="3"/>
            <a:r>
              <a:rPr lang="fr-FR" altLang="zh-CN" smtClean="0"/>
              <a:t>Quatrième niveau</a:t>
            </a:r>
          </a:p>
          <a:p>
            <a:pPr lvl="4"/>
            <a:r>
              <a:rPr lang="fr-FR" altLang="zh-CN" smtClean="0"/>
              <a:t>Cinquième niveau</a:t>
            </a:r>
            <a:endParaRPr lang="zh-CN" altLang="en-US"/>
          </a:p>
        </p:txBody>
      </p:sp>
    </p:spTree>
    <p:extLst>
      <p:ext uri="{BB962C8B-B14F-4D97-AF65-F5344CB8AC3E}">
        <p14:creationId xmlns:p14="http://schemas.microsoft.com/office/powerpoint/2010/main" val="727444051"/>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a:prstGeom prst="rect">
            <a:avLst/>
          </a:prstGeom>
        </p:spPr>
        <p:txBody>
          <a:bodyPr/>
          <a:lstStyle/>
          <a:p>
            <a:r>
              <a:rPr lang="fr-FR" smtClean="0"/>
              <a:t>Cliquez pour modifier le style du titre</a:t>
            </a:r>
            <a:endParaRPr lang="fr-FR"/>
          </a:p>
        </p:txBody>
      </p:sp>
      <p:sp>
        <p:nvSpPr>
          <p:cNvPr id="3" name="Espace réservé du contenu 2"/>
          <p:cNvSpPr>
            <a:spLocks noGrp="1"/>
          </p:cNvSpPr>
          <p:nvPr>
            <p:ph idx="1"/>
          </p:nvPr>
        </p:nvSpPr>
        <p:spPr>
          <a:xfrm>
            <a:off x="457200" y="1600200"/>
            <a:ext cx="8229600" cy="4525963"/>
          </a:xfrm>
          <a:prstGeom prst="rect">
            <a:avLst/>
          </a:prstGeo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a:xfrm>
            <a:off x="457200" y="6245225"/>
            <a:ext cx="2133600" cy="476250"/>
          </a:xfrm>
          <a:prstGeom prst="rect">
            <a:avLst/>
          </a:prstGeom>
        </p:spPr>
        <p:txBody>
          <a:bodyPr/>
          <a:lstStyle>
            <a:lvl1pPr>
              <a:defRPr/>
            </a:lvl1pPr>
          </a:lstStyle>
          <a:p>
            <a:endParaRPr lang="es-ES" dirty="0"/>
          </a:p>
        </p:txBody>
      </p:sp>
      <p:sp>
        <p:nvSpPr>
          <p:cNvPr id="5" name="Espace réservé du pied de page 4"/>
          <p:cNvSpPr>
            <a:spLocks noGrp="1"/>
          </p:cNvSpPr>
          <p:nvPr>
            <p:ph type="ftr" sz="quarter" idx="11"/>
          </p:nvPr>
        </p:nvSpPr>
        <p:spPr>
          <a:xfrm>
            <a:off x="3124200" y="6245225"/>
            <a:ext cx="2895600" cy="476250"/>
          </a:xfrm>
          <a:prstGeom prst="rect">
            <a:avLst/>
          </a:prstGeom>
        </p:spPr>
        <p:txBody>
          <a:bodyPr/>
          <a:lstStyle>
            <a:lvl1pPr>
              <a:defRPr/>
            </a:lvl1pPr>
          </a:lstStyle>
          <a:p>
            <a:endParaRPr lang="es-ES" dirty="0"/>
          </a:p>
        </p:txBody>
      </p:sp>
      <p:sp>
        <p:nvSpPr>
          <p:cNvPr id="6" name="Espace réservé du numéro de diapositive 5"/>
          <p:cNvSpPr>
            <a:spLocks noGrp="1"/>
          </p:cNvSpPr>
          <p:nvPr>
            <p:ph type="sldNum" sz="quarter" idx="12"/>
          </p:nvPr>
        </p:nvSpPr>
        <p:spPr>
          <a:xfrm>
            <a:off x="6553200" y="6245225"/>
            <a:ext cx="2133600" cy="476250"/>
          </a:xfrm>
          <a:prstGeom prst="rect">
            <a:avLst/>
          </a:prstGeom>
        </p:spPr>
        <p:txBody>
          <a:bodyPr/>
          <a:lstStyle>
            <a:lvl1pPr>
              <a:defRPr/>
            </a:lvl1pPr>
          </a:lstStyle>
          <a:p>
            <a:fld id="{F1EFE527-61C2-4D9D-AD80-156EA13F7944}" type="slidenum">
              <a:rPr lang="es-ES"/>
              <a:pPr/>
              <a:t>‹N°›</a:t>
            </a:fld>
            <a:endParaRPr lang="es-ES" dirty="0"/>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a:xfrm>
            <a:off x="457200" y="6245225"/>
            <a:ext cx="2133600" cy="476250"/>
          </a:xfrm>
          <a:prstGeom prst="rect">
            <a:avLst/>
          </a:prstGeom>
        </p:spPr>
        <p:txBody>
          <a:bodyPr/>
          <a:lstStyle>
            <a:lvl1pPr>
              <a:defRPr/>
            </a:lvl1pPr>
          </a:lstStyle>
          <a:p>
            <a:endParaRPr lang="es-ES" dirty="0"/>
          </a:p>
        </p:txBody>
      </p:sp>
      <p:sp>
        <p:nvSpPr>
          <p:cNvPr id="3" name="Espace réservé du pied de page 2"/>
          <p:cNvSpPr>
            <a:spLocks noGrp="1"/>
          </p:cNvSpPr>
          <p:nvPr>
            <p:ph type="ftr" sz="quarter" idx="11"/>
          </p:nvPr>
        </p:nvSpPr>
        <p:spPr>
          <a:xfrm>
            <a:off x="3124200" y="6245225"/>
            <a:ext cx="2895600" cy="476250"/>
          </a:xfrm>
          <a:prstGeom prst="rect">
            <a:avLst/>
          </a:prstGeom>
        </p:spPr>
        <p:txBody>
          <a:bodyPr/>
          <a:lstStyle>
            <a:lvl1pPr>
              <a:defRPr/>
            </a:lvl1pPr>
          </a:lstStyle>
          <a:p>
            <a:endParaRPr lang="es-ES" dirty="0"/>
          </a:p>
        </p:txBody>
      </p:sp>
      <p:sp>
        <p:nvSpPr>
          <p:cNvPr id="4" name="Espace réservé du numéro de diapositive 3"/>
          <p:cNvSpPr>
            <a:spLocks noGrp="1"/>
          </p:cNvSpPr>
          <p:nvPr>
            <p:ph type="sldNum" sz="quarter" idx="12"/>
          </p:nvPr>
        </p:nvSpPr>
        <p:spPr>
          <a:xfrm>
            <a:off x="6553200" y="6245225"/>
            <a:ext cx="2133600" cy="476250"/>
          </a:xfrm>
          <a:prstGeom prst="rect">
            <a:avLst/>
          </a:prstGeom>
        </p:spPr>
        <p:txBody>
          <a:bodyPr/>
          <a:lstStyle>
            <a:lvl1pPr>
              <a:defRPr/>
            </a:lvl1pPr>
          </a:lstStyle>
          <a:p>
            <a:fld id="{72D7CEAF-284E-4878-957E-F1B8DC88922E}" type="slidenum">
              <a:rPr lang="es-ES"/>
              <a:pPr/>
              <a:t>‹N°›</a:t>
            </a:fld>
            <a:endParaRPr lang="es-ES" dirty="0"/>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5" descr="66ff2051eafe854784352441f.jp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bwMode="auto">
          <a:xfrm>
            <a:off x="287338" y="200025"/>
            <a:ext cx="8569325" cy="6375400"/>
          </a:xfrm>
          <a:prstGeom prst="roundRect">
            <a:avLst/>
          </a:prstGeom>
          <a:solidFill>
            <a:schemeClr val="bg1">
              <a:alpha val="19000"/>
            </a:schemeClr>
          </a:solidFill>
          <a:ln w="9525" cap="flat" cmpd="sng" algn="ctr">
            <a:noFill/>
            <a:prstDash val="solid"/>
            <a:round/>
            <a:headEnd type="none" w="med" len="med"/>
            <a:tailEnd type="none" w="med" len="med"/>
          </a:ln>
          <a:effectLst/>
        </p:spPr>
        <p:txBody>
          <a:bodyPr/>
          <a:lstStyle/>
          <a:p>
            <a:endParaRPr lang="en-US">
              <a:ea typeface="宋体" pitchFamily="2" charset="-122"/>
            </a:endParaRPr>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Lst>
  <p:timing>
    <p:tnLst>
      <p:par>
        <p:cTn id="1" dur="indefinite" restart="never" nodeType="tmRoot"/>
      </p:par>
    </p:tnLst>
  </p:timing>
  <p:hf hdr="0" ftr="0" dt="0"/>
  <p:txStyles>
    <p:titleStyle>
      <a:lvl1pPr algn="r" rtl="0" eaLnBrk="1" fontAlgn="base" hangingPunct="1">
        <a:spcBef>
          <a:spcPct val="0"/>
        </a:spcBef>
        <a:spcAft>
          <a:spcPct val="0"/>
        </a:spcAft>
        <a:defRPr sz="2400">
          <a:solidFill>
            <a:schemeClr val="tx1"/>
          </a:solidFill>
          <a:latin typeface="+mj-lt"/>
          <a:ea typeface="华文细黑" pitchFamily="2" charset="-122"/>
          <a:cs typeface="+mj-cs"/>
        </a:defRPr>
      </a:lvl1pPr>
      <a:lvl2pPr algn="r" rtl="0" eaLnBrk="1" fontAlgn="base" hangingPunct="1">
        <a:spcBef>
          <a:spcPct val="0"/>
        </a:spcBef>
        <a:spcAft>
          <a:spcPct val="0"/>
        </a:spcAft>
        <a:defRPr sz="2400">
          <a:solidFill>
            <a:schemeClr val="tx1"/>
          </a:solidFill>
          <a:latin typeface="Arial" charset="0"/>
          <a:ea typeface="华文细黑" pitchFamily="2" charset="-122"/>
        </a:defRPr>
      </a:lvl2pPr>
      <a:lvl3pPr algn="r" rtl="0" eaLnBrk="1" fontAlgn="base" hangingPunct="1">
        <a:spcBef>
          <a:spcPct val="0"/>
        </a:spcBef>
        <a:spcAft>
          <a:spcPct val="0"/>
        </a:spcAft>
        <a:defRPr sz="2400">
          <a:solidFill>
            <a:schemeClr val="tx1"/>
          </a:solidFill>
          <a:latin typeface="Arial" charset="0"/>
          <a:ea typeface="华文细黑" pitchFamily="2" charset="-122"/>
        </a:defRPr>
      </a:lvl3pPr>
      <a:lvl4pPr algn="r" rtl="0" eaLnBrk="1" fontAlgn="base" hangingPunct="1">
        <a:spcBef>
          <a:spcPct val="0"/>
        </a:spcBef>
        <a:spcAft>
          <a:spcPct val="0"/>
        </a:spcAft>
        <a:defRPr sz="2400">
          <a:solidFill>
            <a:schemeClr val="tx1"/>
          </a:solidFill>
          <a:latin typeface="Arial" charset="0"/>
          <a:ea typeface="华文细黑" pitchFamily="2" charset="-122"/>
        </a:defRPr>
      </a:lvl4pPr>
      <a:lvl5pPr algn="r" rtl="0" eaLnBrk="1" fontAlgn="base" hangingPunct="1">
        <a:spcBef>
          <a:spcPct val="0"/>
        </a:spcBef>
        <a:spcAft>
          <a:spcPct val="0"/>
        </a:spcAft>
        <a:defRPr sz="2400">
          <a:solidFill>
            <a:schemeClr val="tx1"/>
          </a:solidFill>
          <a:latin typeface="Arial" charset="0"/>
          <a:ea typeface="华文细黑" pitchFamily="2" charset="-122"/>
        </a:defRPr>
      </a:lvl5pPr>
      <a:lvl6pPr marL="457200" algn="l" rtl="0" eaLnBrk="1" fontAlgn="base" hangingPunct="1">
        <a:spcBef>
          <a:spcPct val="0"/>
        </a:spcBef>
        <a:spcAft>
          <a:spcPct val="0"/>
        </a:spcAft>
        <a:defRPr sz="2800">
          <a:solidFill>
            <a:schemeClr val="bg1"/>
          </a:solidFill>
          <a:latin typeface="Arial" charset="0"/>
          <a:ea typeface="黑体" pitchFamily="2" charset="-122"/>
        </a:defRPr>
      </a:lvl6pPr>
      <a:lvl7pPr marL="914400" algn="l" rtl="0" eaLnBrk="1" fontAlgn="base" hangingPunct="1">
        <a:spcBef>
          <a:spcPct val="0"/>
        </a:spcBef>
        <a:spcAft>
          <a:spcPct val="0"/>
        </a:spcAft>
        <a:defRPr sz="2800">
          <a:solidFill>
            <a:schemeClr val="bg1"/>
          </a:solidFill>
          <a:latin typeface="Arial" charset="0"/>
          <a:ea typeface="黑体" pitchFamily="2" charset="-122"/>
        </a:defRPr>
      </a:lvl7pPr>
      <a:lvl8pPr marL="1371600" algn="l" rtl="0" eaLnBrk="1" fontAlgn="base" hangingPunct="1">
        <a:spcBef>
          <a:spcPct val="0"/>
        </a:spcBef>
        <a:spcAft>
          <a:spcPct val="0"/>
        </a:spcAft>
        <a:defRPr sz="2800">
          <a:solidFill>
            <a:schemeClr val="bg1"/>
          </a:solidFill>
          <a:latin typeface="Arial" charset="0"/>
          <a:ea typeface="黑体" pitchFamily="2" charset="-122"/>
        </a:defRPr>
      </a:lvl8pPr>
      <a:lvl9pPr marL="1828800" algn="l" rtl="0" eaLnBrk="1" fontAlgn="base" hangingPunct="1">
        <a:spcBef>
          <a:spcPct val="0"/>
        </a:spcBef>
        <a:spcAft>
          <a:spcPct val="0"/>
        </a:spcAft>
        <a:defRPr sz="2800">
          <a:solidFill>
            <a:schemeClr val="bg1"/>
          </a:solidFill>
          <a:latin typeface="Arial" charset="0"/>
          <a:ea typeface="黑体" pitchFamily="2" charset="-122"/>
        </a:defRPr>
      </a:lvl9pPr>
    </p:titleStyle>
    <p:bodyStyle>
      <a:lvl1pPr marL="342900" indent="-342900" algn="l" rtl="0" eaLnBrk="1" fontAlgn="base" hangingPunct="1">
        <a:spcBef>
          <a:spcPct val="20000"/>
        </a:spcBef>
        <a:spcAft>
          <a:spcPct val="0"/>
        </a:spcAft>
        <a:buClr>
          <a:schemeClr val="accent1"/>
        </a:buClr>
        <a:buFont typeface="Wingdings" pitchFamily="2" charset="2"/>
        <a:buChar char="n"/>
        <a:defRPr sz="2000">
          <a:solidFill>
            <a:schemeClr val="tx1"/>
          </a:solidFill>
          <a:latin typeface="+mn-lt"/>
          <a:ea typeface="华文细黑" pitchFamily="2" charset="-122"/>
          <a:cs typeface="+mn-cs"/>
        </a:defRPr>
      </a:lvl1pPr>
      <a:lvl2pPr marL="742950" indent="-285750" algn="l" rtl="0" eaLnBrk="1" fontAlgn="base" hangingPunct="1">
        <a:spcBef>
          <a:spcPct val="20000"/>
        </a:spcBef>
        <a:spcAft>
          <a:spcPct val="0"/>
        </a:spcAft>
        <a:buClr>
          <a:schemeClr val="accent1"/>
        </a:buClr>
        <a:buFont typeface="Wingdings" pitchFamily="2" charset="2"/>
        <a:buChar char="n"/>
        <a:defRPr>
          <a:solidFill>
            <a:schemeClr val="tx1"/>
          </a:solidFill>
          <a:latin typeface="+mn-lt"/>
          <a:ea typeface="华文细黑" pitchFamily="2" charset="-122"/>
        </a:defRPr>
      </a:lvl2pPr>
      <a:lvl3pPr marL="1143000" indent="-228600" algn="l" rtl="0" eaLnBrk="1" fontAlgn="base" hangingPunct="1">
        <a:spcBef>
          <a:spcPct val="20000"/>
        </a:spcBef>
        <a:spcAft>
          <a:spcPct val="0"/>
        </a:spcAft>
        <a:buClr>
          <a:schemeClr val="accent2"/>
        </a:buClr>
        <a:buFont typeface="Wingdings" pitchFamily="2" charset="2"/>
        <a:buChar char="n"/>
        <a:defRPr sz="1600">
          <a:solidFill>
            <a:schemeClr val="tx1"/>
          </a:solidFill>
          <a:latin typeface="+mn-lt"/>
          <a:ea typeface="华文细黑" pitchFamily="2" charset="-122"/>
        </a:defRPr>
      </a:lvl3pPr>
      <a:lvl4pPr marL="1600200" indent="-228600" algn="l" rtl="0" eaLnBrk="1" fontAlgn="base" hangingPunct="1">
        <a:spcBef>
          <a:spcPct val="20000"/>
        </a:spcBef>
        <a:spcAft>
          <a:spcPct val="0"/>
        </a:spcAft>
        <a:buClr>
          <a:schemeClr val="hlink"/>
        </a:buClr>
        <a:buFont typeface="Wingdings" pitchFamily="2" charset="2"/>
        <a:buChar char="n"/>
        <a:defRPr sz="1400">
          <a:solidFill>
            <a:schemeClr val="tx1"/>
          </a:solidFill>
          <a:latin typeface="+mn-lt"/>
          <a:ea typeface="华文细黑" pitchFamily="2" charset="-122"/>
        </a:defRPr>
      </a:lvl4pPr>
      <a:lvl5pPr marL="2057400" indent="-228600" algn="l" rtl="0" eaLnBrk="1" fontAlgn="base" hangingPunct="1">
        <a:spcBef>
          <a:spcPct val="20000"/>
        </a:spcBef>
        <a:spcAft>
          <a:spcPct val="0"/>
        </a:spcAft>
        <a:buChar char="»"/>
        <a:defRPr>
          <a:solidFill>
            <a:schemeClr val="tx1"/>
          </a:solidFill>
          <a:latin typeface="+mn-lt"/>
          <a:ea typeface="华文细黑" pitchFamily="2" charset="-122"/>
        </a:defRPr>
      </a:lvl5pPr>
      <a:lvl6pPr marL="2514600" indent="-228600" algn="l" rtl="0" eaLnBrk="1" fontAlgn="base" hangingPunct="1">
        <a:spcBef>
          <a:spcPct val="20000"/>
        </a:spcBef>
        <a:spcAft>
          <a:spcPct val="0"/>
        </a:spcAft>
        <a:defRPr sz="2000">
          <a:solidFill>
            <a:schemeClr val="bg1"/>
          </a:solidFill>
          <a:latin typeface="+mn-lt"/>
          <a:ea typeface="+mn-ea"/>
        </a:defRPr>
      </a:lvl6pPr>
      <a:lvl7pPr marL="2971800" indent="-228600" algn="l" rtl="0" eaLnBrk="1" fontAlgn="base" hangingPunct="1">
        <a:spcBef>
          <a:spcPct val="20000"/>
        </a:spcBef>
        <a:spcAft>
          <a:spcPct val="0"/>
        </a:spcAft>
        <a:defRPr sz="2000">
          <a:solidFill>
            <a:schemeClr val="bg1"/>
          </a:solidFill>
          <a:latin typeface="+mn-lt"/>
          <a:ea typeface="+mn-ea"/>
        </a:defRPr>
      </a:lvl7pPr>
      <a:lvl8pPr marL="3429000" indent="-228600" algn="l" rtl="0" eaLnBrk="1" fontAlgn="base" hangingPunct="1">
        <a:spcBef>
          <a:spcPct val="20000"/>
        </a:spcBef>
        <a:spcAft>
          <a:spcPct val="0"/>
        </a:spcAft>
        <a:defRPr sz="2000">
          <a:solidFill>
            <a:schemeClr val="bg1"/>
          </a:solidFill>
          <a:latin typeface="+mn-lt"/>
          <a:ea typeface="+mn-ea"/>
        </a:defRPr>
      </a:lvl8pPr>
      <a:lvl9pPr marL="3886200" indent="-228600" algn="l" rtl="0" eaLnBrk="1" fontAlgn="base" hangingPunct="1">
        <a:spcBef>
          <a:spcPct val="20000"/>
        </a:spcBef>
        <a:spcAft>
          <a:spcPct val="0"/>
        </a:spcAft>
        <a:defRPr sz="2000">
          <a:solidFill>
            <a:schemeClr val="bg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11.xml"/><Relationship Id="rId3" Type="http://schemas.openxmlformats.org/officeDocument/2006/relationships/image" Target="../media/image6.jpeg"/><Relationship Id="rId7" Type="http://schemas.openxmlformats.org/officeDocument/2006/relationships/diagramQuickStyle" Target="../diagrams/quickStyle11.xm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diagramLayout" Target="../diagrams/layout11.xml"/><Relationship Id="rId5" Type="http://schemas.openxmlformats.org/officeDocument/2006/relationships/diagramData" Target="../diagrams/data11.xml"/><Relationship Id="rId10" Type="http://schemas.openxmlformats.org/officeDocument/2006/relationships/image" Target="../media/image13.png"/><Relationship Id="rId4" Type="http://schemas.openxmlformats.org/officeDocument/2006/relationships/image" Target="../media/image8.png"/><Relationship Id="rId9" Type="http://schemas.microsoft.com/office/2007/relationships/diagramDrawing" Target="../diagrams/drawing11.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12.xml"/><Relationship Id="rId3" Type="http://schemas.openxmlformats.org/officeDocument/2006/relationships/image" Target="../media/image6.jpeg"/><Relationship Id="rId7" Type="http://schemas.openxmlformats.org/officeDocument/2006/relationships/diagramQuickStyle" Target="../diagrams/quickStyle12.xm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diagramLayout" Target="../diagrams/layout12.xml"/><Relationship Id="rId5" Type="http://schemas.openxmlformats.org/officeDocument/2006/relationships/diagramData" Target="../diagrams/data12.xml"/><Relationship Id="rId4" Type="http://schemas.openxmlformats.org/officeDocument/2006/relationships/image" Target="../media/image8.png"/><Relationship Id="rId9" Type="http://schemas.microsoft.com/office/2007/relationships/diagramDrawing" Target="../diagrams/drawing1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13.xml"/><Relationship Id="rId3" Type="http://schemas.openxmlformats.org/officeDocument/2006/relationships/image" Target="../media/image6.jpeg"/><Relationship Id="rId7" Type="http://schemas.openxmlformats.org/officeDocument/2006/relationships/diagramQuickStyle" Target="../diagrams/quickStyle13.xml"/><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diagramLayout" Target="../diagrams/layout13.xml"/><Relationship Id="rId5" Type="http://schemas.openxmlformats.org/officeDocument/2006/relationships/diagramData" Target="../diagrams/data13.xml"/><Relationship Id="rId4" Type="http://schemas.openxmlformats.org/officeDocument/2006/relationships/image" Target="../media/image8.png"/><Relationship Id="rId9" Type="http://schemas.microsoft.com/office/2007/relationships/diagramDrawing" Target="../diagrams/drawing13.xml"/></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14.xml"/><Relationship Id="rId3" Type="http://schemas.openxmlformats.org/officeDocument/2006/relationships/image" Target="../media/image6.jpeg"/><Relationship Id="rId7" Type="http://schemas.openxmlformats.org/officeDocument/2006/relationships/diagramQuickStyle" Target="../diagrams/quickStyle14.xml"/><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diagramLayout" Target="../diagrams/layout14.xml"/><Relationship Id="rId5" Type="http://schemas.openxmlformats.org/officeDocument/2006/relationships/diagramData" Target="../diagrams/data14.xml"/><Relationship Id="rId4" Type="http://schemas.openxmlformats.org/officeDocument/2006/relationships/image" Target="../media/image8.png"/><Relationship Id="rId9" Type="http://schemas.microsoft.com/office/2007/relationships/diagramDrawing" Target="../diagrams/drawing14.xml"/></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image" Target="../media/image6.jpeg"/><Relationship Id="rId7" Type="http://schemas.openxmlformats.org/officeDocument/2006/relationships/diagramQuickStyle" Target="../diagrams/quickStyle15.xml"/><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diagramLayout" Target="../diagrams/layout15.xml"/><Relationship Id="rId5" Type="http://schemas.openxmlformats.org/officeDocument/2006/relationships/diagramData" Target="../diagrams/data15.xml"/><Relationship Id="rId4" Type="http://schemas.openxmlformats.org/officeDocument/2006/relationships/image" Target="../media/image8.png"/><Relationship Id="rId9" Type="http://schemas.microsoft.com/office/2007/relationships/diagramDrawing" Target="../diagrams/drawing15.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16.xml"/><Relationship Id="rId3" Type="http://schemas.openxmlformats.org/officeDocument/2006/relationships/image" Target="../media/image6.jpeg"/><Relationship Id="rId7" Type="http://schemas.openxmlformats.org/officeDocument/2006/relationships/diagramQuickStyle" Target="../diagrams/quickStyle16.xml"/><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diagramLayout" Target="../diagrams/layout16.xml"/><Relationship Id="rId5" Type="http://schemas.openxmlformats.org/officeDocument/2006/relationships/diagramData" Target="../diagrams/data16.xml"/><Relationship Id="rId4" Type="http://schemas.openxmlformats.org/officeDocument/2006/relationships/image" Target="../media/image8.png"/><Relationship Id="rId9" Type="http://schemas.microsoft.com/office/2007/relationships/diagramDrawing" Target="../diagrams/drawing16.xml"/></Relationships>
</file>

<file path=ppt/slides/_rels/slide24.xml.rels><?xml version="1.0" encoding="UTF-8" standalone="yes"?>
<Relationships xmlns="http://schemas.openxmlformats.org/package/2006/relationships"><Relationship Id="rId8" Type="http://schemas.openxmlformats.org/officeDocument/2006/relationships/diagramColors" Target="../diagrams/colors17.xml"/><Relationship Id="rId3" Type="http://schemas.openxmlformats.org/officeDocument/2006/relationships/image" Target="../media/image6.jpeg"/><Relationship Id="rId7" Type="http://schemas.openxmlformats.org/officeDocument/2006/relationships/diagramQuickStyle" Target="../diagrams/quickStyle17.xml"/><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diagramLayout" Target="../diagrams/layout17.xml"/><Relationship Id="rId5" Type="http://schemas.openxmlformats.org/officeDocument/2006/relationships/diagramData" Target="../diagrams/data17.xml"/><Relationship Id="rId10" Type="http://schemas.openxmlformats.org/officeDocument/2006/relationships/image" Target="../media/image17.png"/><Relationship Id="rId4" Type="http://schemas.openxmlformats.org/officeDocument/2006/relationships/image" Target="../media/image8.png"/><Relationship Id="rId9" Type="http://schemas.microsoft.com/office/2007/relationships/diagramDrawing" Target="../diagrams/drawing17.xml"/></Relationships>
</file>

<file path=ppt/slides/_rels/slide25.xml.rels><?xml version="1.0" encoding="UTF-8" standalone="yes"?>
<Relationships xmlns="http://schemas.openxmlformats.org/package/2006/relationships"><Relationship Id="rId8" Type="http://schemas.openxmlformats.org/officeDocument/2006/relationships/diagramColors" Target="../diagrams/colors18.xml"/><Relationship Id="rId3" Type="http://schemas.openxmlformats.org/officeDocument/2006/relationships/image" Target="../media/image6.jpeg"/><Relationship Id="rId7" Type="http://schemas.openxmlformats.org/officeDocument/2006/relationships/diagramQuickStyle" Target="../diagrams/quickStyle18.xml"/><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diagramLayout" Target="../diagrams/layout18.xml"/><Relationship Id="rId5" Type="http://schemas.openxmlformats.org/officeDocument/2006/relationships/diagramData" Target="../diagrams/data18.xml"/><Relationship Id="rId4" Type="http://schemas.openxmlformats.org/officeDocument/2006/relationships/image" Target="../media/image8.png"/><Relationship Id="rId9" Type="http://schemas.microsoft.com/office/2007/relationships/diagramDrawing" Target="../diagrams/drawing18.xml"/></Relationships>
</file>

<file path=ppt/slides/_rels/slide26.xml.rels><?xml version="1.0" encoding="UTF-8" standalone="yes"?>
<Relationships xmlns="http://schemas.openxmlformats.org/package/2006/relationships"><Relationship Id="rId8" Type="http://schemas.openxmlformats.org/officeDocument/2006/relationships/diagramQuickStyle" Target="../diagrams/quickStyle19.xml"/><Relationship Id="rId3" Type="http://schemas.openxmlformats.org/officeDocument/2006/relationships/image" Target="../media/image6.jpeg"/><Relationship Id="rId7" Type="http://schemas.openxmlformats.org/officeDocument/2006/relationships/diagramLayout" Target="../diagrams/layout19.xml"/><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diagramData" Target="../diagrams/data19.xml"/><Relationship Id="rId5" Type="http://schemas.openxmlformats.org/officeDocument/2006/relationships/image" Target="../media/image18.png"/><Relationship Id="rId10" Type="http://schemas.microsoft.com/office/2007/relationships/diagramDrawing" Target="../diagrams/drawing19.xml"/><Relationship Id="rId4" Type="http://schemas.openxmlformats.org/officeDocument/2006/relationships/image" Target="../media/image8.png"/><Relationship Id="rId9" Type="http://schemas.openxmlformats.org/officeDocument/2006/relationships/diagramColors" Target="../diagrams/colors19.xml"/></Relationships>
</file>

<file path=ppt/slides/_rels/slide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8" Type="http://schemas.openxmlformats.org/officeDocument/2006/relationships/diagramColors" Target="../diagrams/colors20.xml"/><Relationship Id="rId3" Type="http://schemas.openxmlformats.org/officeDocument/2006/relationships/image" Target="../media/image6.jpeg"/><Relationship Id="rId7" Type="http://schemas.openxmlformats.org/officeDocument/2006/relationships/diagramQuickStyle" Target="../diagrams/quickStyle20.xml"/><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diagramLayout" Target="../diagrams/layout20.xml"/><Relationship Id="rId5" Type="http://schemas.openxmlformats.org/officeDocument/2006/relationships/diagramData" Target="../diagrams/data20.xml"/><Relationship Id="rId4" Type="http://schemas.openxmlformats.org/officeDocument/2006/relationships/image" Target="../media/image8.png"/><Relationship Id="rId9" Type="http://schemas.microsoft.com/office/2007/relationships/diagramDrawing" Target="../diagrams/drawing20.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18" Type="http://schemas.openxmlformats.org/officeDocument/2006/relationships/diagramColors" Target="../diagrams/colors3.xml"/><Relationship Id="rId26" Type="http://schemas.openxmlformats.org/officeDocument/2006/relationships/diagramLayout" Target="../diagrams/layout5.xml"/><Relationship Id="rId3" Type="http://schemas.openxmlformats.org/officeDocument/2006/relationships/image" Target="../media/image6.jpeg"/><Relationship Id="rId21" Type="http://schemas.openxmlformats.org/officeDocument/2006/relationships/diagramLayout" Target="../diagrams/layout4.xml"/><Relationship Id="rId34" Type="http://schemas.microsoft.com/office/2007/relationships/diagramDrawing" Target="../diagrams/drawing6.xml"/><Relationship Id="rId7" Type="http://schemas.openxmlformats.org/officeDocument/2006/relationships/diagramQuickStyle" Target="../diagrams/quickStyle1.xml"/><Relationship Id="rId12" Type="http://schemas.openxmlformats.org/officeDocument/2006/relationships/diagramQuickStyle" Target="../diagrams/quickStyle2.xml"/><Relationship Id="rId17" Type="http://schemas.openxmlformats.org/officeDocument/2006/relationships/diagramQuickStyle" Target="../diagrams/quickStyle3.xml"/><Relationship Id="rId25" Type="http://schemas.openxmlformats.org/officeDocument/2006/relationships/diagramData" Target="../diagrams/data5.xml"/><Relationship Id="rId33" Type="http://schemas.openxmlformats.org/officeDocument/2006/relationships/diagramColors" Target="../diagrams/colors6.xml"/><Relationship Id="rId2" Type="http://schemas.openxmlformats.org/officeDocument/2006/relationships/notesSlide" Target="../notesSlides/notesSlide1.xml"/><Relationship Id="rId16" Type="http://schemas.openxmlformats.org/officeDocument/2006/relationships/diagramLayout" Target="../diagrams/layout3.xml"/><Relationship Id="rId20" Type="http://schemas.openxmlformats.org/officeDocument/2006/relationships/diagramData" Target="../diagrams/data4.xml"/><Relationship Id="rId29" Type="http://schemas.microsoft.com/office/2007/relationships/diagramDrawing" Target="../diagrams/drawing5.xml"/><Relationship Id="rId1" Type="http://schemas.openxmlformats.org/officeDocument/2006/relationships/slideLayout" Target="../slideLayouts/slideLayout9.xml"/><Relationship Id="rId6" Type="http://schemas.openxmlformats.org/officeDocument/2006/relationships/diagramLayout" Target="../diagrams/layout1.xml"/><Relationship Id="rId11" Type="http://schemas.openxmlformats.org/officeDocument/2006/relationships/diagramLayout" Target="../diagrams/layout2.xml"/><Relationship Id="rId24" Type="http://schemas.microsoft.com/office/2007/relationships/diagramDrawing" Target="../diagrams/drawing4.xml"/><Relationship Id="rId32" Type="http://schemas.openxmlformats.org/officeDocument/2006/relationships/diagramQuickStyle" Target="../diagrams/quickStyle6.xml"/><Relationship Id="rId5" Type="http://schemas.openxmlformats.org/officeDocument/2006/relationships/diagramData" Target="../diagrams/data1.xml"/><Relationship Id="rId15" Type="http://schemas.openxmlformats.org/officeDocument/2006/relationships/diagramData" Target="../diagrams/data3.xml"/><Relationship Id="rId23" Type="http://schemas.openxmlformats.org/officeDocument/2006/relationships/diagramColors" Target="../diagrams/colors4.xml"/><Relationship Id="rId28" Type="http://schemas.openxmlformats.org/officeDocument/2006/relationships/diagramColors" Target="../diagrams/colors5.xml"/><Relationship Id="rId10" Type="http://schemas.openxmlformats.org/officeDocument/2006/relationships/diagramData" Target="../diagrams/data2.xml"/><Relationship Id="rId19" Type="http://schemas.microsoft.com/office/2007/relationships/diagramDrawing" Target="../diagrams/drawing3.xml"/><Relationship Id="rId31" Type="http://schemas.openxmlformats.org/officeDocument/2006/relationships/diagramLayout" Target="../diagrams/layout6.xml"/><Relationship Id="rId4" Type="http://schemas.openxmlformats.org/officeDocument/2006/relationships/image" Target="../media/image8.png"/><Relationship Id="rId9" Type="http://schemas.microsoft.com/office/2007/relationships/diagramDrawing" Target="../diagrams/drawing1.xml"/><Relationship Id="rId14" Type="http://schemas.microsoft.com/office/2007/relationships/diagramDrawing" Target="../diagrams/drawing2.xml"/><Relationship Id="rId22" Type="http://schemas.openxmlformats.org/officeDocument/2006/relationships/diagramQuickStyle" Target="../diagrams/quickStyle4.xml"/><Relationship Id="rId27" Type="http://schemas.openxmlformats.org/officeDocument/2006/relationships/diagramQuickStyle" Target="../diagrams/quickStyle5.xml"/><Relationship Id="rId30" Type="http://schemas.openxmlformats.org/officeDocument/2006/relationships/diagramData" Target="../diagrams/data6.xml"/></Relationships>
</file>

<file path=ppt/slides/_rels/slide30.xml.rels><?xml version="1.0" encoding="UTF-8" standalone="yes"?>
<Relationships xmlns="http://schemas.openxmlformats.org/package/2006/relationships"><Relationship Id="rId8" Type="http://schemas.openxmlformats.org/officeDocument/2006/relationships/diagramColors" Target="../diagrams/colors21.xml"/><Relationship Id="rId3" Type="http://schemas.openxmlformats.org/officeDocument/2006/relationships/image" Target="../media/image6.jpeg"/><Relationship Id="rId7" Type="http://schemas.openxmlformats.org/officeDocument/2006/relationships/diagramQuickStyle" Target="../diagrams/quickStyle21.xml"/><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diagramLayout" Target="../diagrams/layout21.xml"/><Relationship Id="rId5" Type="http://schemas.openxmlformats.org/officeDocument/2006/relationships/diagramData" Target="../diagrams/data21.xml"/><Relationship Id="rId4" Type="http://schemas.openxmlformats.org/officeDocument/2006/relationships/image" Target="../media/image8.png"/><Relationship Id="rId9" Type="http://schemas.microsoft.com/office/2007/relationships/diagramDrawing" Target="../diagrams/drawing21.xml"/></Relationships>
</file>

<file path=ppt/slides/_rels/slide31.xml.rels><?xml version="1.0" encoding="UTF-8" standalone="yes"?>
<Relationships xmlns="http://schemas.openxmlformats.org/package/2006/relationships"><Relationship Id="rId8" Type="http://schemas.openxmlformats.org/officeDocument/2006/relationships/diagramColors" Target="../diagrams/colors22.xml"/><Relationship Id="rId3" Type="http://schemas.openxmlformats.org/officeDocument/2006/relationships/image" Target="../media/image6.jpeg"/><Relationship Id="rId7" Type="http://schemas.openxmlformats.org/officeDocument/2006/relationships/diagramQuickStyle" Target="../diagrams/quickStyle22.xml"/><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diagramLayout" Target="../diagrams/layout22.xml"/><Relationship Id="rId5" Type="http://schemas.openxmlformats.org/officeDocument/2006/relationships/diagramData" Target="../diagrams/data22.xml"/><Relationship Id="rId10" Type="http://schemas.openxmlformats.org/officeDocument/2006/relationships/image" Target="../media/image19.emf"/><Relationship Id="rId4" Type="http://schemas.openxmlformats.org/officeDocument/2006/relationships/image" Target="../media/image8.png"/><Relationship Id="rId9" Type="http://schemas.microsoft.com/office/2007/relationships/diagramDrawing" Target="../diagrams/drawing22.xml"/></Relationships>
</file>

<file path=ppt/slides/_rels/slide3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8" Type="http://schemas.openxmlformats.org/officeDocument/2006/relationships/diagramColors" Target="../diagrams/colors23.xml"/><Relationship Id="rId3" Type="http://schemas.openxmlformats.org/officeDocument/2006/relationships/image" Target="../media/image6.jpeg"/><Relationship Id="rId7" Type="http://schemas.openxmlformats.org/officeDocument/2006/relationships/diagramQuickStyle" Target="../diagrams/quickStyle23.xml"/><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diagramLayout" Target="../diagrams/layout23.xml"/><Relationship Id="rId11" Type="http://schemas.openxmlformats.org/officeDocument/2006/relationships/image" Target="../media/image21.png"/><Relationship Id="rId5" Type="http://schemas.openxmlformats.org/officeDocument/2006/relationships/diagramData" Target="../diagrams/data23.xml"/><Relationship Id="rId10" Type="http://schemas.openxmlformats.org/officeDocument/2006/relationships/image" Target="../media/image20.png"/><Relationship Id="rId4" Type="http://schemas.openxmlformats.org/officeDocument/2006/relationships/image" Target="../media/image8.png"/><Relationship Id="rId9" Type="http://schemas.microsoft.com/office/2007/relationships/diagramDrawing" Target="../diagrams/drawing23.xml"/></Relationships>
</file>

<file path=ppt/slides/_rels/slide35.xml.rels><?xml version="1.0" encoding="UTF-8" standalone="yes"?>
<Relationships xmlns="http://schemas.openxmlformats.org/package/2006/relationships"><Relationship Id="rId8" Type="http://schemas.openxmlformats.org/officeDocument/2006/relationships/diagramColors" Target="../diagrams/colors24.xml"/><Relationship Id="rId3" Type="http://schemas.openxmlformats.org/officeDocument/2006/relationships/image" Target="../media/image6.jpeg"/><Relationship Id="rId7" Type="http://schemas.openxmlformats.org/officeDocument/2006/relationships/diagramQuickStyle" Target="../diagrams/quickStyle24.xml"/><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diagramLayout" Target="../diagrams/layout24.xml"/><Relationship Id="rId5" Type="http://schemas.openxmlformats.org/officeDocument/2006/relationships/diagramData" Target="../diagrams/data24.xml"/><Relationship Id="rId10" Type="http://schemas.openxmlformats.org/officeDocument/2006/relationships/image" Target="../media/image22.jpeg"/><Relationship Id="rId4" Type="http://schemas.openxmlformats.org/officeDocument/2006/relationships/image" Target="../media/image8.png"/><Relationship Id="rId9" Type="http://schemas.microsoft.com/office/2007/relationships/diagramDrawing" Target="../diagrams/drawing24.xml"/></Relationships>
</file>

<file path=ppt/slides/_rels/slide36.xml.rels><?xml version="1.0" encoding="UTF-8" standalone="yes"?>
<Relationships xmlns="http://schemas.openxmlformats.org/package/2006/relationships"><Relationship Id="rId8" Type="http://schemas.openxmlformats.org/officeDocument/2006/relationships/diagramColors" Target="../diagrams/colors25.xml"/><Relationship Id="rId3" Type="http://schemas.openxmlformats.org/officeDocument/2006/relationships/image" Target="../media/image6.jpeg"/><Relationship Id="rId7" Type="http://schemas.openxmlformats.org/officeDocument/2006/relationships/diagramQuickStyle" Target="../diagrams/quickStyle25.xml"/><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diagramLayout" Target="../diagrams/layout25.xml"/><Relationship Id="rId11" Type="http://schemas.openxmlformats.org/officeDocument/2006/relationships/image" Target="../media/image24.png"/><Relationship Id="rId5" Type="http://schemas.openxmlformats.org/officeDocument/2006/relationships/diagramData" Target="../diagrams/data25.xml"/><Relationship Id="rId10" Type="http://schemas.openxmlformats.org/officeDocument/2006/relationships/image" Target="../media/image23.png"/><Relationship Id="rId4" Type="http://schemas.openxmlformats.org/officeDocument/2006/relationships/image" Target="../media/image8.png"/><Relationship Id="rId9" Type="http://schemas.microsoft.com/office/2007/relationships/diagramDrawing" Target="../diagrams/drawing25.xml"/></Relationships>
</file>

<file path=ppt/slides/_rels/slide37.xml.rels><?xml version="1.0" encoding="UTF-8" standalone="yes"?>
<Relationships xmlns="http://schemas.openxmlformats.org/package/2006/relationships"><Relationship Id="rId8" Type="http://schemas.openxmlformats.org/officeDocument/2006/relationships/diagramColors" Target="../diagrams/colors26.xml"/><Relationship Id="rId3" Type="http://schemas.openxmlformats.org/officeDocument/2006/relationships/image" Target="../media/image6.jpeg"/><Relationship Id="rId7" Type="http://schemas.openxmlformats.org/officeDocument/2006/relationships/diagramQuickStyle" Target="../diagrams/quickStyle26.xml"/><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diagramLayout" Target="../diagrams/layout26.xml"/><Relationship Id="rId11" Type="http://schemas.openxmlformats.org/officeDocument/2006/relationships/image" Target="../media/image26.png"/><Relationship Id="rId5" Type="http://schemas.openxmlformats.org/officeDocument/2006/relationships/diagramData" Target="../diagrams/data26.xml"/><Relationship Id="rId10" Type="http://schemas.openxmlformats.org/officeDocument/2006/relationships/image" Target="../media/image25.png"/><Relationship Id="rId4" Type="http://schemas.openxmlformats.org/officeDocument/2006/relationships/image" Target="../media/image8.png"/><Relationship Id="rId9" Type="http://schemas.microsoft.com/office/2007/relationships/diagramDrawing" Target="../diagrams/drawing26.xml"/></Relationships>
</file>

<file path=ppt/slides/_rels/slide38.xml.rels><?xml version="1.0" encoding="UTF-8" standalone="yes"?>
<Relationships xmlns="http://schemas.openxmlformats.org/package/2006/relationships"><Relationship Id="rId8" Type="http://schemas.openxmlformats.org/officeDocument/2006/relationships/diagramLayout" Target="../diagrams/layout27.xml"/><Relationship Id="rId3" Type="http://schemas.openxmlformats.org/officeDocument/2006/relationships/image" Target="../media/image6.jpeg"/><Relationship Id="rId7" Type="http://schemas.openxmlformats.org/officeDocument/2006/relationships/diagramData" Target="../diagrams/data27.xml"/><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28.png"/><Relationship Id="rId11" Type="http://schemas.microsoft.com/office/2007/relationships/diagramDrawing" Target="../diagrams/drawing27.xml"/><Relationship Id="rId5" Type="http://schemas.openxmlformats.org/officeDocument/2006/relationships/image" Target="../media/image27.png"/><Relationship Id="rId10" Type="http://schemas.openxmlformats.org/officeDocument/2006/relationships/diagramColors" Target="../diagrams/colors27.xml"/><Relationship Id="rId4" Type="http://schemas.openxmlformats.org/officeDocument/2006/relationships/image" Target="../media/image8.png"/><Relationship Id="rId9" Type="http://schemas.openxmlformats.org/officeDocument/2006/relationships/diagramQuickStyle" Target="../diagrams/quickStyle27.xml"/></Relationships>
</file>

<file path=ppt/slides/_rels/slide39.xml.rels><?xml version="1.0" encoding="UTF-8" standalone="yes"?>
<Relationships xmlns="http://schemas.openxmlformats.org/package/2006/relationships"><Relationship Id="rId8" Type="http://schemas.openxmlformats.org/officeDocument/2006/relationships/diagramQuickStyle" Target="../diagrams/quickStyle28.xml"/><Relationship Id="rId3" Type="http://schemas.openxmlformats.org/officeDocument/2006/relationships/image" Target="../media/image6.jpeg"/><Relationship Id="rId7" Type="http://schemas.openxmlformats.org/officeDocument/2006/relationships/diagramLayout" Target="../diagrams/layout28.xml"/><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diagramData" Target="../diagrams/data28.xml"/><Relationship Id="rId5" Type="http://schemas.openxmlformats.org/officeDocument/2006/relationships/image" Target="../media/image29.png"/><Relationship Id="rId10" Type="http://schemas.microsoft.com/office/2007/relationships/diagramDrawing" Target="../diagrams/drawing28.xml"/><Relationship Id="rId4" Type="http://schemas.openxmlformats.org/officeDocument/2006/relationships/image" Target="../media/image8.png"/><Relationship Id="rId9" Type="http://schemas.openxmlformats.org/officeDocument/2006/relationships/diagramColors" Target="../diagrams/colors28.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5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8.png"/><Relationship Id="rId7" Type="http://schemas.openxmlformats.org/officeDocument/2006/relationships/diagramColors" Target="../diagrams/colors7.xml"/><Relationship Id="rId2" Type="http://schemas.openxmlformats.org/officeDocument/2006/relationships/image" Target="../media/image9.jpeg"/><Relationship Id="rId1" Type="http://schemas.openxmlformats.org/officeDocument/2006/relationships/slideLayout" Target="../slideLayouts/slideLayout8.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 Id="rId9" Type="http://schemas.openxmlformats.org/officeDocument/2006/relationships/image" Target="../media/image10.jpeg"/></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9.jpeg"/><Relationship Id="rId7" Type="http://schemas.openxmlformats.org/officeDocument/2006/relationships/diagramQuickStyle" Target="../diagrams/quickStyle8.xm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diagramLayout" Target="../diagrams/layout8.xml"/><Relationship Id="rId5" Type="http://schemas.openxmlformats.org/officeDocument/2006/relationships/diagramData" Target="../diagrams/data8.xml"/><Relationship Id="rId10" Type="http://schemas.openxmlformats.org/officeDocument/2006/relationships/image" Target="../media/image11.jpeg"/><Relationship Id="rId4" Type="http://schemas.openxmlformats.org/officeDocument/2006/relationships/image" Target="../media/image8.png"/><Relationship Id="rId9" Type="http://schemas.microsoft.com/office/2007/relationships/diagramDrawing" Target="../diagrams/drawing8.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image" Target="../media/image6.jpeg"/><Relationship Id="rId7" Type="http://schemas.openxmlformats.org/officeDocument/2006/relationships/diagramQuickStyle" Target="../diagrams/quickStyle9.xm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diagramLayout" Target="../diagrams/layout9.xml"/><Relationship Id="rId5" Type="http://schemas.openxmlformats.org/officeDocument/2006/relationships/diagramData" Target="../diagrams/data9.xml"/><Relationship Id="rId4" Type="http://schemas.openxmlformats.org/officeDocument/2006/relationships/image" Target="../media/image8.png"/><Relationship Id="rId9" Type="http://schemas.microsoft.com/office/2007/relationships/diagramDrawing" Target="../diagrams/drawing9.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image" Target="../media/image6.jpeg"/><Relationship Id="rId7" Type="http://schemas.openxmlformats.org/officeDocument/2006/relationships/diagramQuickStyle" Target="../diagrams/quickStyle10.xm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diagramLayout" Target="../diagrams/layout10.xml"/><Relationship Id="rId5" Type="http://schemas.openxmlformats.org/officeDocument/2006/relationships/diagramData" Target="../diagrams/data10.xml"/><Relationship Id="rId10" Type="http://schemas.openxmlformats.org/officeDocument/2006/relationships/image" Target="../media/image12.emf"/><Relationship Id="rId4" Type="http://schemas.openxmlformats.org/officeDocument/2006/relationships/image" Target="../media/image8.png"/><Relationship Id="rId9" Type="http://schemas.microsoft.com/office/2007/relationships/diagramDrawing" Target="../diagrams/drawin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tylota plume"/>
          <p:cNvPicPr>
            <a:picLocks noChangeAspect="1" noChangeArrowheads="1"/>
          </p:cNvPicPr>
          <p:nvPr/>
        </p:nvPicPr>
        <p:blipFill>
          <a:blip r:embed="rId2" cstate="print"/>
          <a:srcRect/>
          <a:stretch>
            <a:fillRect/>
          </a:stretch>
        </p:blipFill>
        <p:spPr bwMode="auto">
          <a:xfrm rot="20186172">
            <a:off x="1227486" y="3502327"/>
            <a:ext cx="6296025" cy="792163"/>
          </a:xfrm>
          <a:prstGeom prst="rect">
            <a:avLst/>
          </a:prstGeom>
          <a:noFill/>
          <a:ln w="9525">
            <a:noFill/>
            <a:miter lim="800000"/>
            <a:headEnd/>
            <a:tailEnd/>
          </a:ln>
        </p:spPr>
      </p:pic>
      <p:pic>
        <p:nvPicPr>
          <p:cNvPr id="8" name="Picture 3" descr="b001"/>
          <p:cNvPicPr>
            <a:picLocks noChangeAspect="1" noChangeArrowheads="1"/>
          </p:cNvPicPr>
          <p:nvPr/>
        </p:nvPicPr>
        <p:blipFill>
          <a:blip r:embed="rId3" cstate="print"/>
          <a:srcRect/>
          <a:stretch>
            <a:fillRect/>
          </a:stretch>
        </p:blipFill>
        <p:spPr bwMode="auto">
          <a:xfrm>
            <a:off x="4841875" y="2168525"/>
            <a:ext cx="2235200" cy="2535238"/>
          </a:xfrm>
          <a:prstGeom prst="rect">
            <a:avLst/>
          </a:prstGeom>
          <a:noFill/>
          <a:ln w="9525">
            <a:noFill/>
            <a:miter lim="800000"/>
            <a:headEnd/>
            <a:tailEnd/>
          </a:ln>
        </p:spPr>
      </p:pic>
      <p:pic>
        <p:nvPicPr>
          <p:cNvPr id="9" name="Picture 4" descr="b0022"/>
          <p:cNvPicPr>
            <a:picLocks noChangeAspect="1" noChangeArrowheads="1"/>
          </p:cNvPicPr>
          <p:nvPr/>
        </p:nvPicPr>
        <p:blipFill>
          <a:blip r:embed="rId4" cstate="print"/>
          <a:srcRect/>
          <a:stretch>
            <a:fillRect/>
          </a:stretch>
        </p:blipFill>
        <p:spPr bwMode="auto">
          <a:xfrm>
            <a:off x="2411413" y="1898650"/>
            <a:ext cx="2438400" cy="29035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3000"/>
                                        <p:tgtEl>
                                          <p:spTgt spid="8"/>
                                        </p:tgtEl>
                                      </p:cBhvr>
                                    </p:animEffect>
                                  </p:childTnLst>
                                </p:cTn>
                              </p:par>
                              <p:par>
                                <p:cTn id="8" presetID="0" presetClass="path" presetSubtype="0" accel="50000" decel="50000" fill="hold" nodeType="withEffect">
                                  <p:stCondLst>
                                    <p:cond delay="0"/>
                                  </p:stCondLst>
                                  <p:childTnLst>
                                    <p:animMotion origin="layout" path="M -0.01892 0.00232 C -0.01146 0.02616 -0.00382 0.05 -0.00347 0.06227 C -0.00312 0.07454 -0.01146 0.08565 -0.01719 0.07593 C -0.02291 0.06621 -0.03784 0.00347 -0.03784 0.00463 C -0.03784 0.00579 -0.0184 0.06898 -0.01719 0.08287 C -0.01597 0.09676 -0.02448 0.10116 -0.03107 0.0875 C -0.03767 0.07384 -0.05729 -0.00092 -0.05694 0.00023 C -0.05659 0.00139 -0.03229 0.07755 -0.02934 0.09445 C -0.02639 0.11134 -0.04045 0.09537 -0.03958 0.10139 C -0.03871 0.10741 -0.02274 0.12523 -0.02413 0.13125 C -0.02552 0.13727 -0.03941 0.12917 -0.04826 0.13796 C -0.05712 0.14676 -0.06927 0.17685 -0.0776 0.18403 C -0.08594 0.19121 -0.09653 0.18009 -0.09826 0.18171 C -0.1 0.18333 -0.09618 0.19908 -0.08784 0.19329 C -0.07951 0.1875 -0.04965 0.18287 -0.04826 0.14722 C -0.04687 0.11158 -0.07812 -0.0169 -0.07934 -0.0206 C -0.08055 -0.0243 -0.05694 0.09861 -0.05521 0.12431 C -0.05347 0.15 -0.06267 0.15625 -0.06892 0.13357 C -0.07517 0.11088 -0.09271 -0.0125 -0.09305 -0.01134 C -0.0934 -0.01018 -0.07187 0.11505 -0.07066 0.14028 C -0.06944 0.16551 -0.07899 0.16134 -0.08611 0.14028 C -0.09323 0.11921 -0.11284 0.04491 -0.11371 0.01389 C -0.11458 -0.01713 -0.09583 -0.03773 -0.09132 -0.04583 C -0.0868 -0.05393 -0.08923 -0.03125 -0.08611 -0.03426 C -0.08298 -0.03727 -0.07587 -0.06157 -0.07239 -0.06435 C -0.06892 -0.06713 -0.06423 -0.04815 -0.06545 -0.05046 C -0.06666 -0.05278 -0.08298 -0.06574 -0.07934 -0.07801 C -0.07569 -0.09028 -0.04479 -0.1169 -0.04305 -0.12407 C -0.04132 -0.13125 -0.0625 -0.12639 -0.06892 -0.12176 C -0.07534 -0.11713 -0.07969 -0.10486 -0.08107 -0.09653 C -0.08246 -0.08819 -0.0776 -0.07986 -0.0776 -0.07106 C -0.0776 -0.06227 -0.07795 -0.04861 -0.08107 -0.04352 C -0.0842 -0.03842 -0.0908 -0.05162 -0.09653 -0.0412 C -0.10225 -0.03079 -0.10937 0.01898 -0.11545 0.01852 C -0.12153 0.01806 -0.13507 -0.05995 -0.13281 -0.04352 C -0.13055 -0.02708 -0.10399 0.08588 -0.10173 0.11736 C -0.09948 0.14884 -0.11059 0.13148 -0.11892 0.14491 C -0.12725 0.15833 -0.14479 0.18727 -0.15173 0.19792 C -0.15868 0.20857 -0.15729 0.21204 -0.16041 0.20926 C -0.16354 0.20648 -0.17691 0.19653 -0.17066 0.18171 C -0.16441 0.1669 -0.12291 0.16181 -0.12239 0.11968 C -0.12187 0.07755 -0.16094 -0.04606 -0.16719 -0.07106 C -0.17344 -0.09606 -0.15677 -0.0287 -0.16041 -0.02986 C -0.16406 -0.03102 -0.19427 -0.10185 -0.18958 -0.07801 C -0.18489 -0.05417 -0.13906 0.07778 -0.13281 0.11273 C -0.12656 0.14769 -0.14305 0.11713 -0.15173 0.13125 C -0.16041 0.14537 -0.17621 0.18843 -0.18455 0.19792 C -0.19288 0.20741 -0.20156 0.1875 -0.20173 0.18866 C -0.20191 0.18982 -0.19531 0.21505 -0.18611 0.20463 C -0.17691 0.19421 -0.15538 0.13935 -0.14653 0.12662 C -0.13767 0.11389 -0.13368 0.13773 -0.13281 0.12894 C -0.13194 0.12014 -0.13437 0.08403 -0.14132 0.07361 C -0.14826 0.0632 -0.1658 0.06574 -0.17413 0.0669 C -0.18246 0.06806 -0.18559 0.07246 -0.19132 0.08056 C -0.19705 0.08866 -0.20972 0.11736 -0.20868 0.11505 C -0.20764 0.11273 -0.19514 0.07384 -0.18455 0.0669 C -0.17396 0.05996 -0.14045 0.05671 -0.14479 0.07361 C -0.14913 0.09051 -0.17986 0.12917 -0.21041 0.16806 " pathEditMode="relative" rAng="0" ptsTypes="aaaaaaaaaaaaaaaaaaaaaaaaaaaaaaaaaaaaaaaaaaaaaaaaaaaaaaaaaA">
                                      <p:cBhvr>
                                        <p:cTn id="9" dur="3000" fill="hold"/>
                                        <p:tgtEl>
                                          <p:spTgt spid="7"/>
                                        </p:tgtEl>
                                        <p:attrNameLst>
                                          <p:attrName>ppt_x</p:attrName>
                                          <p:attrName>ppt_y</p:attrName>
                                        </p:attrNameLst>
                                      </p:cBhvr>
                                      <p:rCtr x="-8800" y="4000"/>
                                    </p:animMotion>
                                  </p:childTnLst>
                                </p:cTn>
                              </p:par>
                            </p:childTnLst>
                          </p:cTn>
                        </p:par>
                        <p:par>
                          <p:cTn id="10" fill="hold">
                            <p:stCondLst>
                              <p:cond delay="3000"/>
                            </p:stCondLst>
                            <p:childTnLst>
                              <p:par>
                                <p:cTn id="11" presetID="10"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2000"/>
                                        <p:tgtEl>
                                          <p:spTgt spid="7"/>
                                        </p:tgtEl>
                                      </p:cBhvr>
                                    </p:animEffect>
                                  </p:childTnLst>
                                </p:cTn>
                              </p:par>
                              <p:par>
                                <p:cTn id="14" presetID="0" presetClass="path" presetSubtype="0" accel="50000" decel="50000" fill="hold" nodeType="withEffect">
                                  <p:stCondLst>
                                    <p:cond delay="0"/>
                                  </p:stCondLst>
                                  <p:childTnLst>
                                    <p:animMotion origin="layout" path="M -0.21042 0.17184 C -0.22622 0.18779 -0.24184 0.20375 -0.26389 0.21069 C -0.28594 0.21763 -0.31823 0.23243 -0.34323 0.213 C -0.36823 0.19357 -0.40278 0.11749 -0.41389 0.09344 C -0.425 0.06938 -0.40816 0.07239 -0.41042 0.06823 C -0.41268 0.06407 -0.42274 0.06129 -0.42761 0.06823 C -0.43247 0.07517 -0.44063 0.10292 -0.43976 0.10939 C -0.43889 0.11587 -0.42188 0.10361 -0.42257 0.10708 C -0.42309 0.11055 -0.43715 0.12073 -0.44323 0.13044 C -0.44931 0.13992 -0.45643 0.1612 -0.45868 0.1649 " pathEditMode="relative" rAng="0" ptsTypes="aaaaaaaaaA">
                                      <p:cBhvr>
                                        <p:cTn id="15" dur="3000" fill="hold"/>
                                        <p:tgtEl>
                                          <p:spTgt spid="7"/>
                                        </p:tgtEl>
                                        <p:attrNameLst>
                                          <p:attrName>ppt_x</p:attrName>
                                          <p:attrName>ppt_y</p:attrName>
                                        </p:attrNameLst>
                                      </p:cBhvr>
                                      <p:rCtr x="-12400" y="-2500"/>
                                    </p:animMotion>
                                  </p:childTnLst>
                                </p:cTn>
                              </p:par>
                              <p:par>
                                <p:cTn id="16" presetID="22" presetClass="entr" presetSubtype="2"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right)">
                                      <p:cBhvr>
                                        <p:cTn id="18" dur="2000"/>
                                        <p:tgtEl>
                                          <p:spTgt spid="9"/>
                                        </p:tgtEl>
                                      </p:cBhvr>
                                    </p:animEffect>
                                  </p:childTnLst>
                                </p:cTn>
                              </p:par>
                            </p:childTnLst>
                          </p:cTn>
                        </p:par>
                        <p:par>
                          <p:cTn id="19" fill="hold">
                            <p:stCondLst>
                              <p:cond delay="6000"/>
                            </p:stCondLst>
                            <p:childTnLst>
                              <p:par>
                                <p:cTn id="20" presetID="0" presetClass="path" presetSubtype="0" accel="50000" decel="50000" fill="hold" nodeType="afterEffect">
                                  <p:stCondLst>
                                    <p:cond delay="0"/>
                                  </p:stCondLst>
                                  <p:childTnLst>
                                    <p:animMotion origin="layout" path="M -0.45868 0.16111 L -0.27344 -0.00532 " pathEditMode="relative" rAng="0" ptsTypes="AA">
                                      <p:cBhvr>
                                        <p:cTn id="21" dur="1000" fill="hold"/>
                                        <p:tgtEl>
                                          <p:spTgt spid="7"/>
                                        </p:tgtEl>
                                        <p:attrNameLst>
                                          <p:attrName>ppt_x</p:attrName>
                                          <p:attrName>ppt_y</p:attrName>
                                        </p:attrNameLst>
                                      </p:cBhvr>
                                      <p:rCtr x="9300" y="-8300"/>
                                    </p:animMotion>
                                  </p:childTnLst>
                                </p:cTn>
                              </p:par>
                            </p:childTnLst>
                          </p:cTn>
                        </p:par>
                        <p:par>
                          <p:cTn id="22" fill="hold">
                            <p:stCondLst>
                              <p:cond delay="7000"/>
                            </p:stCondLst>
                            <p:childTnLst>
                              <p:par>
                                <p:cTn id="23" presetID="10" presetClass="exit" presetSubtype="0" fill="hold" nodeType="afterEffect">
                                  <p:stCondLst>
                                    <p:cond delay="0"/>
                                  </p:stCondLst>
                                  <p:childTnLst>
                                    <p:animEffect transition="out" filter="fade">
                                      <p:cBhvr>
                                        <p:cTn id="24" dur="1000"/>
                                        <p:tgtEl>
                                          <p:spTgt spid="7"/>
                                        </p:tgtEl>
                                      </p:cBhvr>
                                    </p:animEffect>
                                    <p:set>
                                      <p:cBhvr>
                                        <p:cTn id="25"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Image1.jpg"/>
          <p:cNvPicPr>
            <a:picLocks noChangeAspect="1"/>
          </p:cNvPicPr>
          <p:nvPr/>
        </p:nvPicPr>
        <p:blipFill>
          <a:blip r:embed="rId3" cstate="print"/>
          <a:stretch>
            <a:fillRect/>
          </a:stretch>
        </p:blipFill>
        <p:spPr>
          <a:xfrm>
            <a:off x="-108520" y="19050"/>
            <a:ext cx="9144000" cy="6904658"/>
          </a:xfrm>
          <a:prstGeom prst="rect">
            <a:avLst/>
          </a:prstGeom>
        </p:spPr>
      </p:pic>
      <p:sp>
        <p:nvSpPr>
          <p:cNvPr id="8" name="Espace réservé du numéro de diapositive 7"/>
          <p:cNvSpPr>
            <a:spLocks noGrp="1"/>
          </p:cNvSpPr>
          <p:nvPr>
            <p:ph type="sldNum" sz="quarter" idx="12"/>
          </p:nvPr>
        </p:nvSpPr>
        <p:spPr/>
        <p:txBody>
          <a:bodyPr/>
          <a:lstStyle/>
          <a:p>
            <a:fld id="{F1EFE527-61C2-4D9D-AD80-156EA13F7944}" type="slidenum">
              <a:rPr lang="es-ES" smtClean="0"/>
              <a:pPr/>
              <a:t>10</a:t>
            </a:fld>
            <a:endParaRPr lang="es-ES" dirty="0"/>
          </a:p>
        </p:txBody>
      </p:sp>
      <p:sp>
        <p:nvSpPr>
          <p:cNvPr id="9" name="Titre 15"/>
          <p:cNvSpPr txBox="1">
            <a:spLocks/>
          </p:cNvSpPr>
          <p:nvPr/>
        </p:nvSpPr>
        <p:spPr>
          <a:xfrm>
            <a:off x="1547664" y="260648"/>
            <a:ext cx="6643687" cy="857250"/>
          </a:xfrm>
          <a:prstGeom prst="rect">
            <a:avLst/>
          </a:prstGeom>
          <a:solidFill>
            <a:srgbClr val="79ABCD">
              <a:alpha val="41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noAutofit/>
          </a:bodyPr>
          <a:lstStyle/>
          <a:p>
            <a:pPr algn="ctr" fontAlgn="auto">
              <a:spcAft>
                <a:spcPts val="0"/>
              </a:spcAft>
              <a:defRPr/>
            </a:pPr>
            <a:r>
              <a:rPr lang="fr-FR" sz="4800" b="1" dirty="0" smtClean="0">
                <a:solidFill>
                  <a:schemeClr val="bg1"/>
                </a:solidFill>
                <a:effectLst>
                  <a:outerShdw blurRad="38100" dist="38100" dir="2700000" algn="tl">
                    <a:srgbClr val="000000">
                      <a:alpha val="43137"/>
                    </a:srgbClr>
                  </a:outerShdw>
                </a:effectLst>
                <a:latin typeface="Vijaya" pitchFamily="34" charset="0"/>
                <a:cs typeface="Vijaya" pitchFamily="34" charset="0"/>
              </a:rPr>
              <a:t>Etat de l’art </a:t>
            </a:r>
            <a:endParaRPr lang="fr-FR" sz="4800" b="1" dirty="0">
              <a:solidFill>
                <a:schemeClr val="bg1"/>
              </a:solidFill>
              <a:effectLst>
                <a:outerShdw blurRad="38100" dist="38100" dir="2700000" algn="tl">
                  <a:srgbClr val="000000">
                    <a:alpha val="43137"/>
                  </a:srgbClr>
                </a:outerShdw>
              </a:effectLst>
              <a:latin typeface="Vijaya" pitchFamily="34" charset="0"/>
              <a:cs typeface="Vijaya" pitchFamily="34" charset="0"/>
            </a:endParaRPr>
          </a:p>
        </p:txBody>
      </p:sp>
      <p:sp>
        <p:nvSpPr>
          <p:cNvPr id="23564" name="AutoShape 12"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23566" name="AutoShape 14"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23568" name="AutoShape 16"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pic>
        <p:nvPicPr>
          <p:cNvPr id="31" name="Image 30"/>
          <p:cNvPicPr>
            <a:picLocks noChangeAspect="1"/>
          </p:cNvPicPr>
          <p:nvPr/>
        </p:nvPicPr>
        <p:blipFill>
          <a:blip r:embed="rId4" cstate="print"/>
          <a:stretch>
            <a:fillRect/>
          </a:stretch>
        </p:blipFill>
        <p:spPr>
          <a:xfrm>
            <a:off x="6535241" y="5324822"/>
            <a:ext cx="1781175" cy="552450"/>
          </a:xfrm>
          <a:prstGeom prst="rect">
            <a:avLst/>
          </a:prstGeom>
          <a:ln>
            <a:noFill/>
          </a:ln>
          <a:effectLst>
            <a:softEdge rad="112500"/>
          </a:effectLst>
        </p:spPr>
      </p:pic>
      <p:graphicFrame>
        <p:nvGraphicFramePr>
          <p:cNvPr id="2" name="Diagramme 1"/>
          <p:cNvGraphicFramePr/>
          <p:nvPr>
            <p:extLst>
              <p:ext uri="{D42A27DB-BD31-4B8C-83A1-F6EECF244321}">
                <p14:modId xmlns:p14="http://schemas.microsoft.com/office/powerpoint/2010/main" val="128193760"/>
              </p:ext>
            </p:extLst>
          </p:nvPr>
        </p:nvGraphicFramePr>
        <p:xfrm>
          <a:off x="1259632" y="1387929"/>
          <a:ext cx="5370275" cy="46166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4" name="ZoneTexte 13"/>
          <p:cNvSpPr txBox="1"/>
          <p:nvPr/>
        </p:nvSpPr>
        <p:spPr>
          <a:xfrm>
            <a:off x="1714500" y="1616530"/>
            <a:ext cx="4441676" cy="707886"/>
          </a:xfrm>
          <a:prstGeom prst="rect">
            <a:avLst/>
          </a:prstGeom>
          <a:noFill/>
        </p:spPr>
        <p:txBody>
          <a:bodyPr wrap="square" rtlCol="0">
            <a:spAutoFit/>
          </a:bodyPr>
          <a:lstStyle/>
          <a:p>
            <a:endParaRPr lang="fr-FR" sz="2000" b="1" dirty="0" smtClean="0"/>
          </a:p>
          <a:p>
            <a:pPr marL="342900" indent="-342900">
              <a:buFont typeface="Wingdings" panose="05000000000000000000" pitchFamily="2" charset="2"/>
              <a:buChar char="q"/>
            </a:pPr>
            <a:r>
              <a:rPr lang="fr-FR" sz="2000" b="1" dirty="0" smtClean="0">
                <a:latin typeface="Times New Roman" panose="02020603050405020304" pitchFamily="18" charset="0"/>
                <a:cs typeface="Times New Roman" panose="02020603050405020304" pitchFamily="18" charset="0"/>
              </a:rPr>
              <a:t>Mode infrastructure </a:t>
            </a:r>
            <a:endParaRPr lang="fr-FR" sz="2000" b="1" dirty="0">
              <a:latin typeface="Times New Roman" panose="02020603050405020304" pitchFamily="18" charset="0"/>
              <a:cs typeface="Times New Roman" panose="02020603050405020304" pitchFamily="18" charset="0"/>
            </a:endParaRPr>
          </a:p>
        </p:txBody>
      </p:sp>
      <p:pic>
        <p:nvPicPr>
          <p:cNvPr id="15" name="Image 14"/>
          <p:cNvPicPr>
            <a:picLocks noChangeAspect="1"/>
          </p:cNvPicPr>
          <p:nvPr/>
        </p:nvPicPr>
        <p:blipFill>
          <a:blip r:embed="rId10" cstate="print"/>
          <a:stretch>
            <a:fillRect/>
          </a:stretch>
        </p:blipFill>
        <p:spPr>
          <a:xfrm>
            <a:off x="1117383" y="2528498"/>
            <a:ext cx="6286544" cy="3546039"/>
          </a:xfrm>
          <a:prstGeom prst="rect">
            <a:avLst/>
          </a:prstGeom>
        </p:spPr>
      </p:pic>
    </p:spTree>
    <p:extLst>
      <p:ext uri="{BB962C8B-B14F-4D97-AF65-F5344CB8AC3E}">
        <p14:creationId xmlns:p14="http://schemas.microsoft.com/office/powerpoint/2010/main" val="420505257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graphicEl>
                                              <a:dgm id="{00DC7028-88D2-43F5-B86C-FF44E0832329}"/>
                                            </p:graphicEl>
                                          </p:spTgt>
                                        </p:tgtEl>
                                        <p:attrNameLst>
                                          <p:attrName>style.visibility</p:attrName>
                                        </p:attrNameLst>
                                      </p:cBhvr>
                                      <p:to>
                                        <p:strVal val="visible"/>
                                      </p:to>
                                    </p:set>
                                    <p:animEffect transition="in" filter="barn(inVertical)">
                                      <p:cBhvr>
                                        <p:cTn id="12" dur="500"/>
                                        <p:tgtEl>
                                          <p:spTgt spid="2">
                                            <p:graphicEl>
                                              <a:dgm id="{00DC7028-88D2-43F5-B86C-FF44E0832329}"/>
                                            </p:graphicEl>
                                          </p:spTgt>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2">
                                            <p:graphicEl>
                                              <a:dgm id="{AA6055E1-B18B-4E55-A483-40DC58EA33CF}"/>
                                            </p:graphicEl>
                                          </p:spTgt>
                                        </p:tgtEl>
                                        <p:attrNameLst>
                                          <p:attrName>style.visibility</p:attrName>
                                        </p:attrNameLst>
                                      </p:cBhvr>
                                      <p:to>
                                        <p:strVal val="visible"/>
                                      </p:to>
                                    </p:set>
                                    <p:animEffect transition="in" filter="barn(inVertical)">
                                      <p:cBhvr>
                                        <p:cTn id="15" dur="500"/>
                                        <p:tgtEl>
                                          <p:spTgt spid="2">
                                            <p:graphicEl>
                                              <a:dgm id="{AA6055E1-B18B-4E55-A483-40DC58EA33CF}"/>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barn(inVertical)">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528"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p:cTn id="25" dur="500" fill="hold"/>
                                        <p:tgtEl>
                                          <p:spTgt spid="15"/>
                                        </p:tgtEl>
                                        <p:attrNameLst>
                                          <p:attrName>ppt_w</p:attrName>
                                        </p:attrNameLst>
                                      </p:cBhvr>
                                      <p:tavLst>
                                        <p:tav tm="0">
                                          <p:val>
                                            <p:fltVal val="0"/>
                                          </p:val>
                                        </p:tav>
                                        <p:tav tm="100000">
                                          <p:val>
                                            <p:strVal val="#ppt_w"/>
                                          </p:val>
                                        </p:tav>
                                      </p:tavLst>
                                    </p:anim>
                                    <p:anim calcmode="lin" valueType="num">
                                      <p:cBhvr>
                                        <p:cTn id="26" dur="500" fill="hold"/>
                                        <p:tgtEl>
                                          <p:spTgt spid="15"/>
                                        </p:tgtEl>
                                        <p:attrNameLst>
                                          <p:attrName>ppt_h</p:attrName>
                                        </p:attrNameLst>
                                      </p:cBhvr>
                                      <p:tavLst>
                                        <p:tav tm="0">
                                          <p:val>
                                            <p:fltVal val="0"/>
                                          </p:val>
                                        </p:tav>
                                        <p:tav tm="100000">
                                          <p:val>
                                            <p:strVal val="#ppt_h"/>
                                          </p:val>
                                        </p:tav>
                                      </p:tavLst>
                                    </p:anim>
                                    <p:animEffect transition="in" filter="fade">
                                      <p:cBhvr>
                                        <p:cTn id="27" dur="500"/>
                                        <p:tgtEl>
                                          <p:spTgt spid="15"/>
                                        </p:tgtEl>
                                      </p:cBhvr>
                                    </p:animEffect>
                                    <p:anim calcmode="lin" valueType="num">
                                      <p:cBhvr>
                                        <p:cTn id="28" dur="500" fill="hold"/>
                                        <p:tgtEl>
                                          <p:spTgt spid="15"/>
                                        </p:tgtEl>
                                        <p:attrNameLst>
                                          <p:attrName>ppt_x</p:attrName>
                                        </p:attrNameLst>
                                      </p:cBhvr>
                                      <p:tavLst>
                                        <p:tav tm="0">
                                          <p:val>
                                            <p:fltVal val="0.5"/>
                                          </p:val>
                                        </p:tav>
                                        <p:tav tm="100000">
                                          <p:val>
                                            <p:strVal val="#ppt_x"/>
                                          </p:val>
                                        </p:tav>
                                      </p:tavLst>
                                    </p:anim>
                                    <p:anim calcmode="lin" valueType="num">
                                      <p:cBhvr>
                                        <p:cTn id="29" dur="500" fill="hold"/>
                                        <p:tgtEl>
                                          <p:spTgt spid="1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Graphic spid="2" grpId="0">
        <p:bldSub>
          <a:bldDgm/>
        </p:bldSub>
      </p:bldGraphic>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Image1.jpg"/>
          <p:cNvPicPr>
            <a:picLocks noChangeAspect="1"/>
          </p:cNvPicPr>
          <p:nvPr/>
        </p:nvPicPr>
        <p:blipFill>
          <a:blip r:embed="rId3" cstate="print"/>
          <a:stretch>
            <a:fillRect/>
          </a:stretch>
        </p:blipFill>
        <p:spPr>
          <a:xfrm>
            <a:off x="0" y="0"/>
            <a:ext cx="9144000" cy="6858000"/>
          </a:xfrm>
          <a:prstGeom prst="rect">
            <a:avLst/>
          </a:prstGeom>
        </p:spPr>
      </p:pic>
      <p:sp>
        <p:nvSpPr>
          <p:cNvPr id="8" name="Espace réservé du numéro de diapositive 7"/>
          <p:cNvSpPr>
            <a:spLocks noGrp="1"/>
          </p:cNvSpPr>
          <p:nvPr>
            <p:ph type="sldNum" sz="quarter" idx="12"/>
          </p:nvPr>
        </p:nvSpPr>
        <p:spPr/>
        <p:txBody>
          <a:bodyPr/>
          <a:lstStyle/>
          <a:p>
            <a:fld id="{F1EFE527-61C2-4D9D-AD80-156EA13F7944}" type="slidenum">
              <a:rPr lang="es-ES" smtClean="0"/>
              <a:pPr/>
              <a:t>11</a:t>
            </a:fld>
            <a:endParaRPr lang="es-ES" dirty="0"/>
          </a:p>
        </p:txBody>
      </p:sp>
      <p:sp>
        <p:nvSpPr>
          <p:cNvPr id="9" name="Titre 15"/>
          <p:cNvSpPr txBox="1">
            <a:spLocks/>
          </p:cNvSpPr>
          <p:nvPr/>
        </p:nvSpPr>
        <p:spPr>
          <a:xfrm>
            <a:off x="1547664" y="260648"/>
            <a:ext cx="6643687" cy="857250"/>
          </a:xfrm>
          <a:prstGeom prst="rect">
            <a:avLst/>
          </a:prstGeom>
          <a:solidFill>
            <a:srgbClr val="79ABCD">
              <a:alpha val="41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noAutofit/>
          </a:bodyPr>
          <a:lstStyle/>
          <a:p>
            <a:pPr algn="ctr" fontAlgn="auto">
              <a:spcAft>
                <a:spcPts val="0"/>
              </a:spcAft>
              <a:defRPr/>
            </a:pPr>
            <a:r>
              <a:rPr lang="fr-FR" sz="4800" b="1" dirty="0" smtClean="0">
                <a:solidFill>
                  <a:schemeClr val="bg1"/>
                </a:solidFill>
                <a:effectLst>
                  <a:outerShdw blurRad="38100" dist="38100" dir="2700000" algn="tl">
                    <a:srgbClr val="000000">
                      <a:alpha val="43137"/>
                    </a:srgbClr>
                  </a:outerShdw>
                </a:effectLst>
                <a:latin typeface="Vijaya" pitchFamily="34" charset="0"/>
                <a:cs typeface="Vijaya" pitchFamily="34" charset="0"/>
              </a:rPr>
              <a:t>Etat de l’art </a:t>
            </a:r>
            <a:endParaRPr lang="fr-FR" sz="4800" b="1" dirty="0">
              <a:solidFill>
                <a:schemeClr val="bg1"/>
              </a:solidFill>
              <a:effectLst>
                <a:outerShdw blurRad="38100" dist="38100" dir="2700000" algn="tl">
                  <a:srgbClr val="000000">
                    <a:alpha val="43137"/>
                  </a:srgbClr>
                </a:outerShdw>
              </a:effectLst>
              <a:latin typeface="Vijaya" pitchFamily="34" charset="0"/>
              <a:cs typeface="Vijaya" pitchFamily="34" charset="0"/>
            </a:endParaRPr>
          </a:p>
        </p:txBody>
      </p:sp>
      <p:sp>
        <p:nvSpPr>
          <p:cNvPr id="23564" name="AutoShape 12"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23566" name="AutoShape 14"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23568" name="AutoShape 16"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pic>
        <p:nvPicPr>
          <p:cNvPr id="31" name="Image 30"/>
          <p:cNvPicPr>
            <a:picLocks noChangeAspect="1"/>
          </p:cNvPicPr>
          <p:nvPr/>
        </p:nvPicPr>
        <p:blipFill>
          <a:blip r:embed="rId4" cstate="print"/>
          <a:stretch>
            <a:fillRect/>
          </a:stretch>
        </p:blipFill>
        <p:spPr>
          <a:xfrm>
            <a:off x="6535241" y="5324822"/>
            <a:ext cx="1781175" cy="552450"/>
          </a:xfrm>
          <a:prstGeom prst="rect">
            <a:avLst/>
          </a:prstGeom>
          <a:ln>
            <a:noFill/>
          </a:ln>
          <a:effectLst>
            <a:softEdge rad="112500"/>
          </a:effectLst>
        </p:spPr>
      </p:pic>
      <p:sp>
        <p:nvSpPr>
          <p:cNvPr id="3" name="ZoneTexte 2"/>
          <p:cNvSpPr txBox="1"/>
          <p:nvPr/>
        </p:nvSpPr>
        <p:spPr>
          <a:xfrm>
            <a:off x="1691680" y="2564904"/>
            <a:ext cx="3528392" cy="369332"/>
          </a:xfrm>
          <a:prstGeom prst="rect">
            <a:avLst/>
          </a:prstGeom>
          <a:noFill/>
        </p:spPr>
        <p:txBody>
          <a:bodyPr wrap="square" rtlCol="0">
            <a:spAutoFit/>
          </a:bodyPr>
          <a:lstStyle/>
          <a:p>
            <a:r>
              <a:rPr lang="fr-FR" dirty="0" smtClean="0"/>
              <a:t> </a:t>
            </a:r>
            <a:endParaRPr lang="fr-FR" dirty="0"/>
          </a:p>
        </p:txBody>
      </p:sp>
      <p:sp>
        <p:nvSpPr>
          <p:cNvPr id="2" name="ZoneTexte 1"/>
          <p:cNvSpPr txBox="1"/>
          <p:nvPr/>
        </p:nvSpPr>
        <p:spPr>
          <a:xfrm>
            <a:off x="1296651" y="1763486"/>
            <a:ext cx="3059325" cy="409440"/>
          </a:xfrm>
          <a:prstGeom prst="rect">
            <a:avLst/>
          </a:prstGeom>
          <a:noFill/>
        </p:spPr>
        <p:txBody>
          <a:bodyPr wrap="square" rtlCol="0">
            <a:spAutoFit/>
          </a:bodyPr>
          <a:lstStyle/>
          <a:p>
            <a:pPr marL="342900" indent="-342900">
              <a:buFont typeface="Wingdings" panose="05000000000000000000" pitchFamily="2" charset="2"/>
              <a:buChar char="q"/>
            </a:pPr>
            <a:r>
              <a:rPr lang="fr-FR" sz="2000" b="1" dirty="0" smtClean="0">
                <a:latin typeface="Times New Roman" panose="02020603050405020304" pitchFamily="18" charset="0"/>
                <a:cs typeface="Times New Roman" panose="02020603050405020304" pitchFamily="18" charset="0"/>
              </a:rPr>
              <a:t>Mode Ad hoc</a:t>
            </a:r>
            <a:endParaRPr lang="fr-FR" sz="2000" b="1" dirty="0">
              <a:latin typeface="Times New Roman" panose="02020603050405020304" pitchFamily="18" charset="0"/>
              <a:cs typeface="Times New Roman" panose="02020603050405020304" pitchFamily="18" charset="0"/>
            </a:endParaRPr>
          </a:p>
        </p:txBody>
      </p:sp>
      <p:pic>
        <p:nvPicPr>
          <p:cNvPr id="12" name="Image 11"/>
          <p:cNvPicPr>
            <a:picLocks noChangeAspect="1"/>
          </p:cNvPicPr>
          <p:nvPr/>
        </p:nvPicPr>
        <p:blipFill>
          <a:blip r:embed="rId5" cstate="print"/>
          <a:stretch>
            <a:fillRect/>
          </a:stretch>
        </p:blipFill>
        <p:spPr>
          <a:xfrm>
            <a:off x="1571604" y="2656046"/>
            <a:ext cx="5857915" cy="3201846"/>
          </a:xfrm>
          <a:prstGeom prst="rect">
            <a:avLst/>
          </a:prstGeom>
          <a:solidFill>
            <a:schemeClr val="accent3">
              <a:lumMod val="75000"/>
            </a:schemeClr>
          </a:solidFill>
        </p:spPr>
      </p:pic>
    </p:spTree>
    <p:extLst>
      <p:ext uri="{BB962C8B-B14F-4D97-AF65-F5344CB8AC3E}">
        <p14:creationId xmlns:p14="http://schemas.microsoft.com/office/powerpoint/2010/main" val="367812033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52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anim calcmode="lin" valueType="num">
                                      <p:cBhvr>
                                        <p:cTn id="20" dur="500" fill="hold"/>
                                        <p:tgtEl>
                                          <p:spTgt spid="12"/>
                                        </p:tgtEl>
                                        <p:attrNameLst>
                                          <p:attrName>ppt_x</p:attrName>
                                        </p:attrNameLst>
                                      </p:cBhvr>
                                      <p:tavLst>
                                        <p:tav tm="0">
                                          <p:val>
                                            <p:fltVal val="0.5"/>
                                          </p:val>
                                        </p:tav>
                                        <p:tav tm="100000">
                                          <p:val>
                                            <p:strVal val="#ppt_x"/>
                                          </p:val>
                                        </p:tav>
                                      </p:tavLst>
                                    </p:anim>
                                    <p:anim calcmode="lin" valueType="num">
                                      <p:cBhvr>
                                        <p:cTn id="21" dur="500" fill="hold"/>
                                        <p:tgtEl>
                                          <p:spTgt spid="1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Image1.jpg"/>
          <p:cNvPicPr>
            <a:picLocks noChangeAspect="1"/>
          </p:cNvPicPr>
          <p:nvPr/>
        </p:nvPicPr>
        <p:blipFill>
          <a:blip r:embed="rId3" cstate="print"/>
          <a:stretch>
            <a:fillRect/>
          </a:stretch>
        </p:blipFill>
        <p:spPr>
          <a:xfrm>
            <a:off x="0" y="0"/>
            <a:ext cx="9144000" cy="6858000"/>
          </a:xfrm>
          <a:prstGeom prst="rect">
            <a:avLst/>
          </a:prstGeom>
        </p:spPr>
      </p:pic>
      <p:sp>
        <p:nvSpPr>
          <p:cNvPr id="8" name="Espace réservé du numéro de diapositive 7"/>
          <p:cNvSpPr>
            <a:spLocks noGrp="1"/>
          </p:cNvSpPr>
          <p:nvPr>
            <p:ph type="sldNum" sz="quarter" idx="12"/>
          </p:nvPr>
        </p:nvSpPr>
        <p:spPr/>
        <p:txBody>
          <a:bodyPr/>
          <a:lstStyle/>
          <a:p>
            <a:fld id="{F1EFE527-61C2-4D9D-AD80-156EA13F7944}" type="slidenum">
              <a:rPr lang="es-ES" smtClean="0"/>
              <a:pPr/>
              <a:t>12</a:t>
            </a:fld>
            <a:endParaRPr lang="es-ES" dirty="0"/>
          </a:p>
        </p:txBody>
      </p:sp>
      <p:sp>
        <p:nvSpPr>
          <p:cNvPr id="9" name="Titre 15"/>
          <p:cNvSpPr txBox="1">
            <a:spLocks/>
          </p:cNvSpPr>
          <p:nvPr/>
        </p:nvSpPr>
        <p:spPr>
          <a:xfrm>
            <a:off x="1547664" y="260648"/>
            <a:ext cx="6643687" cy="857250"/>
          </a:xfrm>
          <a:prstGeom prst="rect">
            <a:avLst/>
          </a:prstGeom>
          <a:solidFill>
            <a:srgbClr val="79ABCD">
              <a:alpha val="41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noAutofit/>
          </a:bodyPr>
          <a:lstStyle/>
          <a:p>
            <a:pPr algn="ctr" fontAlgn="auto">
              <a:spcAft>
                <a:spcPts val="0"/>
              </a:spcAft>
              <a:defRPr/>
            </a:pPr>
            <a:r>
              <a:rPr lang="fr-FR" sz="4800" b="1" dirty="0" smtClean="0">
                <a:solidFill>
                  <a:schemeClr val="bg1"/>
                </a:solidFill>
                <a:effectLst>
                  <a:outerShdw blurRad="38100" dist="38100" dir="2700000" algn="tl">
                    <a:srgbClr val="000000">
                      <a:alpha val="43137"/>
                    </a:srgbClr>
                  </a:outerShdw>
                </a:effectLst>
                <a:latin typeface="Vijaya" pitchFamily="34" charset="0"/>
                <a:cs typeface="Vijaya" pitchFamily="34" charset="0"/>
              </a:rPr>
              <a:t>Etat de l’art </a:t>
            </a:r>
            <a:endParaRPr lang="fr-FR" sz="4800" b="1" dirty="0">
              <a:solidFill>
                <a:schemeClr val="bg1"/>
              </a:solidFill>
              <a:effectLst>
                <a:outerShdw blurRad="38100" dist="38100" dir="2700000" algn="tl">
                  <a:srgbClr val="000000">
                    <a:alpha val="43137"/>
                  </a:srgbClr>
                </a:outerShdw>
              </a:effectLst>
              <a:latin typeface="Vijaya" pitchFamily="34" charset="0"/>
              <a:cs typeface="Vijaya" pitchFamily="34" charset="0"/>
            </a:endParaRPr>
          </a:p>
        </p:txBody>
      </p:sp>
      <p:sp>
        <p:nvSpPr>
          <p:cNvPr id="23564" name="AutoShape 12"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23566" name="AutoShape 14"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23568" name="AutoShape 16"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pic>
        <p:nvPicPr>
          <p:cNvPr id="31" name="Image 30"/>
          <p:cNvPicPr>
            <a:picLocks noChangeAspect="1"/>
          </p:cNvPicPr>
          <p:nvPr/>
        </p:nvPicPr>
        <p:blipFill>
          <a:blip r:embed="rId4" cstate="print"/>
          <a:stretch>
            <a:fillRect/>
          </a:stretch>
        </p:blipFill>
        <p:spPr>
          <a:xfrm>
            <a:off x="6535241" y="5324822"/>
            <a:ext cx="1781175" cy="552450"/>
          </a:xfrm>
          <a:prstGeom prst="rect">
            <a:avLst/>
          </a:prstGeom>
          <a:ln>
            <a:noFill/>
          </a:ln>
          <a:effectLst>
            <a:softEdge rad="112500"/>
          </a:effectLst>
        </p:spPr>
      </p:pic>
      <p:sp>
        <p:nvSpPr>
          <p:cNvPr id="4" name="Rectangle 3"/>
          <p:cNvSpPr/>
          <p:nvPr/>
        </p:nvSpPr>
        <p:spPr>
          <a:xfrm>
            <a:off x="872208" y="3070300"/>
            <a:ext cx="5436096" cy="1938992"/>
          </a:xfrm>
          <a:prstGeom prst="rect">
            <a:avLst/>
          </a:prstGeom>
        </p:spPr>
        <p:txBody>
          <a:bodyPr wrap="square">
            <a:spAutoFit/>
          </a:bodyPr>
          <a:lstStyle/>
          <a:p>
            <a:endParaRPr lang="fr-FR" sz="2400" b="1" dirty="0" smtClean="0">
              <a:latin typeface="Arial" panose="020B0604020202020204" pitchFamily="34" charset="0"/>
              <a:cs typeface="Times New Roman" panose="02020603050405020304" pitchFamily="18" charset="0"/>
            </a:endParaRPr>
          </a:p>
          <a:p>
            <a:endParaRPr lang="fr-FR" sz="2400" b="1" dirty="0">
              <a:latin typeface="Arial" panose="020B0604020202020204" pitchFamily="34" charset="0"/>
              <a:cs typeface="Times New Roman" panose="02020603050405020304" pitchFamily="18" charset="0"/>
            </a:endParaRPr>
          </a:p>
          <a:p>
            <a:endParaRPr lang="fr-FR" sz="2400" b="1" dirty="0" smtClean="0">
              <a:latin typeface="Arial" panose="020B0604020202020204" pitchFamily="34" charset="0"/>
              <a:cs typeface="Times New Roman" panose="02020603050405020304" pitchFamily="18" charset="0"/>
            </a:endParaRPr>
          </a:p>
          <a:p>
            <a:endParaRPr lang="fr-FR" sz="2400" b="1" dirty="0">
              <a:latin typeface="Arial" panose="020B0604020202020204" pitchFamily="34" charset="0"/>
              <a:cs typeface="Times New Roman" panose="02020603050405020304" pitchFamily="18" charset="0"/>
            </a:endParaRPr>
          </a:p>
          <a:p>
            <a:endParaRPr lang="fr-FR" sz="2400" b="1" dirty="0" smtClean="0">
              <a:latin typeface="Arial" panose="020B0604020202020204" pitchFamily="34" charset="0"/>
              <a:cs typeface="Times New Roman" panose="02020603050405020304" pitchFamily="18" charset="0"/>
            </a:endParaRPr>
          </a:p>
        </p:txBody>
      </p:sp>
      <p:sp>
        <p:nvSpPr>
          <p:cNvPr id="17" name="Rectangle 16"/>
          <p:cNvSpPr/>
          <p:nvPr/>
        </p:nvSpPr>
        <p:spPr>
          <a:xfrm>
            <a:off x="819370" y="2900633"/>
            <a:ext cx="7483659" cy="1569176"/>
          </a:xfrm>
          <a:prstGeom prst="rect">
            <a:avLst/>
          </a:prstGeom>
        </p:spPr>
        <p:txBody>
          <a:bodyPr wrap="square">
            <a:spAutoFit/>
          </a:bodyPr>
          <a:lstStyle/>
          <a:p>
            <a:pPr marL="342900" indent="-342900">
              <a:lnSpc>
                <a:spcPct val="150000"/>
              </a:lnSpc>
              <a:buFont typeface="Wingdings" panose="05000000000000000000" pitchFamily="2" charset="2"/>
              <a:buChar char="q"/>
            </a:pPr>
            <a:r>
              <a:rPr lang="fr-FR" sz="2000" b="1" dirty="0">
                <a:latin typeface="Times New Roman" panose="02020603050405020304" pitchFamily="18" charset="0"/>
                <a:cs typeface="Times New Roman" panose="02020603050405020304" pitchFamily="18" charset="0"/>
              </a:rPr>
              <a:t>Le WEP</a:t>
            </a:r>
            <a:r>
              <a:rPr lang="fr-FR" sz="2000" dirty="0">
                <a:latin typeface="Times New Roman" panose="02020603050405020304" pitchFamily="18" charset="0"/>
                <a:cs typeface="Times New Roman" panose="02020603050405020304" pitchFamily="18" charset="0"/>
              </a:rPr>
              <a:t> </a:t>
            </a:r>
            <a:r>
              <a:rPr lang="fr-FR" sz="2400" dirty="0">
                <a:latin typeface="Times New Roman" panose="02020603050405020304" pitchFamily="18" charset="0"/>
                <a:cs typeface="Times New Roman" panose="02020603050405020304" pitchFamily="18" charset="0"/>
              </a:rPr>
              <a:t>(</a:t>
            </a:r>
            <a:r>
              <a:rPr lang="fr-FR" sz="2400" i="1" dirty="0">
                <a:latin typeface="Times New Roman" panose="02020603050405020304" pitchFamily="18" charset="0"/>
                <a:cs typeface="Times New Roman" panose="02020603050405020304" pitchFamily="18" charset="0"/>
              </a:rPr>
              <a:t>Wired Equivalent Privacy</a:t>
            </a:r>
            <a:r>
              <a:rPr lang="fr-FR" sz="2400" dirty="0" smtClean="0">
                <a:latin typeface="Times New Roman" panose="02020603050405020304" pitchFamily="18" charset="0"/>
                <a:cs typeface="Times New Roman" panose="02020603050405020304" pitchFamily="18" charset="0"/>
              </a:rPr>
              <a:t>): </a:t>
            </a:r>
            <a:endParaRPr lang="fr-FR" sz="2400" dirty="0">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
            </a:pPr>
            <a:r>
              <a:rPr lang="fr-FR" sz="2000" dirty="0">
                <a:latin typeface="Times New Roman" panose="02020603050405020304" pitchFamily="18" charset="0"/>
                <a:cs typeface="Times New Roman" panose="02020603050405020304" pitchFamily="18" charset="0"/>
              </a:rPr>
              <a:t>Utilisé dans le Wi-Fi: pour gérer le SSID (Service Set ID)</a:t>
            </a:r>
          </a:p>
          <a:p>
            <a:pPr marL="800100" lvl="1" indent="-342900">
              <a:lnSpc>
                <a:spcPct val="150000"/>
              </a:lnSpc>
              <a:buFont typeface="Wingdings" panose="05000000000000000000" pitchFamily="2" charset="2"/>
              <a:buChar char="§"/>
            </a:pPr>
            <a:r>
              <a:rPr lang="fr-FR" sz="2000" dirty="0">
                <a:latin typeface="Times New Roman" panose="02020603050405020304" pitchFamily="18" charset="0"/>
                <a:cs typeface="Times New Roman" panose="02020603050405020304" pitchFamily="18" charset="0"/>
              </a:rPr>
              <a:t>Vulnérable à cause du chiffrement RC4</a:t>
            </a:r>
          </a:p>
        </p:txBody>
      </p:sp>
      <p:graphicFrame>
        <p:nvGraphicFramePr>
          <p:cNvPr id="2" name="Diagramme 1"/>
          <p:cNvGraphicFramePr/>
          <p:nvPr>
            <p:extLst>
              <p:ext uri="{D42A27DB-BD31-4B8C-83A1-F6EECF244321}">
                <p14:modId xmlns:p14="http://schemas.microsoft.com/office/powerpoint/2010/main" val="3266017306"/>
              </p:ext>
            </p:extLst>
          </p:nvPr>
        </p:nvGraphicFramePr>
        <p:xfrm>
          <a:off x="939024" y="1649113"/>
          <a:ext cx="6488934" cy="4732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61674839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3"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1+#ppt_w/2"/>
                                          </p:val>
                                        </p:tav>
                                        <p:tav tm="100000">
                                          <p:val>
                                            <p:strVal val="#ppt_x"/>
                                          </p:val>
                                        </p:tav>
                                      </p:tavLst>
                                    </p:anim>
                                    <p:anim calcmode="lin" valueType="num">
                                      <p:cBhvr additive="base">
                                        <p:cTn id="18"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p:bldGraphic spid="2"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Image1.jpg"/>
          <p:cNvPicPr>
            <a:picLocks noChangeAspect="1"/>
          </p:cNvPicPr>
          <p:nvPr/>
        </p:nvPicPr>
        <p:blipFill>
          <a:blip r:embed="rId3" cstate="print"/>
          <a:stretch>
            <a:fillRect/>
          </a:stretch>
        </p:blipFill>
        <p:spPr>
          <a:xfrm>
            <a:off x="-7505" y="-27384"/>
            <a:ext cx="9144000" cy="6858000"/>
          </a:xfrm>
          <a:prstGeom prst="rect">
            <a:avLst/>
          </a:prstGeom>
        </p:spPr>
      </p:pic>
      <p:sp>
        <p:nvSpPr>
          <p:cNvPr id="8" name="Espace réservé du numéro de diapositive 7"/>
          <p:cNvSpPr>
            <a:spLocks noGrp="1"/>
          </p:cNvSpPr>
          <p:nvPr>
            <p:ph type="sldNum" sz="quarter" idx="12"/>
          </p:nvPr>
        </p:nvSpPr>
        <p:spPr/>
        <p:txBody>
          <a:bodyPr/>
          <a:lstStyle/>
          <a:p>
            <a:fld id="{F1EFE527-61C2-4D9D-AD80-156EA13F7944}" type="slidenum">
              <a:rPr lang="es-ES" smtClean="0"/>
              <a:pPr/>
              <a:t>13</a:t>
            </a:fld>
            <a:endParaRPr lang="es-ES" dirty="0"/>
          </a:p>
        </p:txBody>
      </p:sp>
      <p:sp>
        <p:nvSpPr>
          <p:cNvPr id="9" name="Titre 15"/>
          <p:cNvSpPr txBox="1">
            <a:spLocks/>
          </p:cNvSpPr>
          <p:nvPr/>
        </p:nvSpPr>
        <p:spPr>
          <a:xfrm>
            <a:off x="1547664" y="260648"/>
            <a:ext cx="6643687" cy="857250"/>
          </a:xfrm>
          <a:prstGeom prst="rect">
            <a:avLst/>
          </a:prstGeom>
          <a:solidFill>
            <a:srgbClr val="79ABCD">
              <a:alpha val="41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noAutofit/>
          </a:bodyPr>
          <a:lstStyle/>
          <a:p>
            <a:pPr algn="ctr" fontAlgn="auto">
              <a:spcAft>
                <a:spcPts val="0"/>
              </a:spcAft>
              <a:defRPr/>
            </a:pPr>
            <a:r>
              <a:rPr lang="fr-FR" sz="4800" b="1" dirty="0">
                <a:solidFill>
                  <a:schemeClr val="bg1"/>
                </a:solidFill>
                <a:effectLst>
                  <a:outerShdw blurRad="38100" dist="38100" dir="2700000" algn="tl">
                    <a:srgbClr val="000000">
                      <a:alpha val="43137"/>
                    </a:srgbClr>
                  </a:outerShdw>
                </a:effectLst>
                <a:latin typeface="Vijaya" pitchFamily="34" charset="0"/>
                <a:cs typeface="Vijaya" pitchFamily="34" charset="0"/>
              </a:rPr>
              <a:t>Etat de l’art </a:t>
            </a:r>
          </a:p>
        </p:txBody>
      </p:sp>
      <p:sp>
        <p:nvSpPr>
          <p:cNvPr id="23564" name="AutoShape 12"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23566" name="AutoShape 14"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23568" name="AutoShape 16"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pic>
        <p:nvPicPr>
          <p:cNvPr id="31" name="Image 30"/>
          <p:cNvPicPr>
            <a:picLocks noChangeAspect="1"/>
          </p:cNvPicPr>
          <p:nvPr/>
        </p:nvPicPr>
        <p:blipFill>
          <a:blip r:embed="rId4" cstate="print"/>
          <a:stretch>
            <a:fillRect/>
          </a:stretch>
        </p:blipFill>
        <p:spPr>
          <a:xfrm>
            <a:off x="6535241" y="5324822"/>
            <a:ext cx="1781175" cy="552450"/>
          </a:xfrm>
          <a:prstGeom prst="rect">
            <a:avLst/>
          </a:prstGeom>
          <a:ln>
            <a:noFill/>
          </a:ln>
          <a:effectLst>
            <a:softEdge rad="112500"/>
          </a:effectLst>
        </p:spPr>
      </p:pic>
      <p:sp>
        <p:nvSpPr>
          <p:cNvPr id="2" name="Rectangle 1"/>
          <p:cNvSpPr/>
          <p:nvPr/>
        </p:nvSpPr>
        <p:spPr>
          <a:xfrm>
            <a:off x="971600" y="1484784"/>
            <a:ext cx="184731" cy="369332"/>
          </a:xfrm>
          <a:prstGeom prst="rect">
            <a:avLst/>
          </a:prstGeom>
        </p:spPr>
        <p:txBody>
          <a:bodyPr wrap="none">
            <a:spAutoFit/>
          </a:bodyPr>
          <a:lstStyle/>
          <a:p>
            <a:endParaRPr lang="fr-FR" dirty="0"/>
          </a:p>
        </p:txBody>
      </p:sp>
      <p:sp>
        <p:nvSpPr>
          <p:cNvPr id="4" name="Rectangle 3"/>
          <p:cNvSpPr/>
          <p:nvPr/>
        </p:nvSpPr>
        <p:spPr>
          <a:xfrm>
            <a:off x="1187624" y="1916832"/>
            <a:ext cx="184731" cy="369332"/>
          </a:xfrm>
          <a:prstGeom prst="rect">
            <a:avLst/>
          </a:prstGeom>
        </p:spPr>
        <p:txBody>
          <a:bodyPr wrap="none">
            <a:spAutoFit/>
          </a:bodyPr>
          <a:lstStyle/>
          <a:p>
            <a:endParaRPr lang="fr-FR" dirty="0"/>
          </a:p>
        </p:txBody>
      </p:sp>
      <p:sp>
        <p:nvSpPr>
          <p:cNvPr id="7" name="Rectangle 6"/>
          <p:cNvSpPr/>
          <p:nvPr/>
        </p:nvSpPr>
        <p:spPr>
          <a:xfrm>
            <a:off x="914400" y="1340768"/>
            <a:ext cx="4017640" cy="498663"/>
          </a:xfrm>
          <a:prstGeom prst="rect">
            <a:avLst/>
          </a:prstGeom>
        </p:spPr>
        <p:txBody>
          <a:bodyPr wrap="square">
            <a:spAutoFit/>
          </a:bodyPr>
          <a:lstStyle/>
          <a:p>
            <a:pPr marL="342900" lvl="0" indent="-342900">
              <a:lnSpc>
                <a:spcPct val="150000"/>
              </a:lnSpc>
              <a:spcBef>
                <a:spcPts val="1000"/>
              </a:spcBef>
              <a:spcAft>
                <a:spcPts val="0"/>
              </a:spcAft>
              <a:buFont typeface="Wingdings" panose="05000000000000000000" pitchFamily="2" charset="2"/>
              <a:buChar char="q"/>
            </a:pPr>
            <a:r>
              <a:rPr lang="en-US" sz="2000" b="1" dirty="0" smtClean="0">
                <a:latin typeface="Times New Roman" panose="02020603050405020304" pitchFamily="18" charset="0"/>
                <a:ea typeface="Times New Roman" panose="02020603050405020304" pitchFamily="18" charset="0"/>
                <a:cs typeface="Times New Roman" panose="02020603050405020304" pitchFamily="18" charset="0"/>
              </a:rPr>
              <a:t> WPA </a:t>
            </a: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(Wi-Fi Protected Access</a:t>
            </a:r>
            <a:r>
              <a:rPr lang="en-US" sz="2000" b="1" dirty="0" smtClean="0">
                <a:latin typeface="Times New Roman" panose="02020603050405020304" pitchFamily="18" charset="0"/>
                <a:ea typeface="Times New Roman" panose="02020603050405020304" pitchFamily="18" charset="0"/>
                <a:cs typeface="Times New Roman" panose="02020603050405020304" pitchFamily="18" charset="0"/>
              </a:rPr>
              <a:t>):</a:t>
            </a:r>
            <a:endParaRPr lang="fr-FR" sz="2000" b="1"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1" name="Rectangle 10"/>
          <p:cNvSpPr/>
          <p:nvPr/>
        </p:nvSpPr>
        <p:spPr>
          <a:xfrm>
            <a:off x="1077686" y="1828800"/>
            <a:ext cx="6590658" cy="1955016"/>
          </a:xfrm>
          <a:prstGeom prst="rect">
            <a:avLst/>
          </a:prstGeom>
        </p:spPr>
        <p:txBody>
          <a:bodyPr wrap="square">
            <a:spAutoFit/>
          </a:bodyPr>
          <a:lstStyle/>
          <a:p>
            <a:pPr marL="342900" indent="-342900" algn="just">
              <a:lnSpc>
                <a:spcPct val="150000"/>
              </a:lnSpc>
              <a:buFont typeface="Wingdings" panose="05000000000000000000" pitchFamily="2" charset="2"/>
              <a:buChar char="§"/>
            </a:pPr>
            <a:r>
              <a:rPr lang="fr-FR" sz="2000" dirty="0">
                <a:latin typeface="Times New Roman" panose="02020603050405020304" pitchFamily="18" charset="0"/>
                <a:cs typeface="Times New Roman" panose="02020603050405020304" pitchFamily="18" charset="0"/>
              </a:rPr>
              <a:t>Utilise TKIP (</a:t>
            </a:r>
            <a:r>
              <a:rPr lang="fr-FR" sz="2000" i="1" dirty="0">
                <a:latin typeface="Times New Roman" panose="02020603050405020304" pitchFamily="18" charset="0"/>
                <a:cs typeface="Times New Roman" panose="02020603050405020304" pitchFamily="18" charset="0"/>
              </a:rPr>
              <a:t>Temporal Key Integrity Protocol</a:t>
            </a:r>
            <a:r>
              <a:rPr lang="fr-FR" sz="2000" dirty="0">
                <a:latin typeface="Times New Roman" panose="02020603050405020304" pitchFamily="18" charset="0"/>
                <a:cs typeface="Times New Roman" panose="02020603050405020304" pitchFamily="18" charset="0"/>
              </a:rPr>
              <a:t>) : </a:t>
            </a:r>
            <a:endParaRPr lang="fr-FR" sz="2000" dirty="0">
              <a:latin typeface="Times New Roman" panose="02020603050405020304" pitchFamily="18" charset="0"/>
              <a:cs typeface="Times New Roman" panose="02020603050405020304" pitchFamily="18" charset="0"/>
              <a:sym typeface="Wingdings" panose="05000000000000000000" pitchFamily="2" charset="2"/>
            </a:endParaRPr>
          </a:p>
          <a:p>
            <a:pPr marL="285750" indent="-285750" algn="just">
              <a:lnSpc>
                <a:spcPct val="150000"/>
              </a:lnSpc>
              <a:buFont typeface="Wingdings" panose="05000000000000000000" pitchFamily="2" charset="2"/>
              <a:buChar char="§"/>
            </a:pPr>
            <a:r>
              <a:rPr lang="fr-FR" sz="2000" dirty="0" smtClean="0">
                <a:latin typeface="Times New Roman" panose="02020603050405020304" pitchFamily="18" charset="0"/>
                <a:cs typeface="Times New Roman" panose="02020603050405020304" pitchFamily="18" charset="0"/>
                <a:sym typeface="Wingdings" panose="05000000000000000000" pitchFamily="2" charset="2"/>
              </a:rPr>
              <a:t> </a:t>
            </a:r>
            <a:r>
              <a:rPr lang="fr-FR" sz="2000" dirty="0">
                <a:latin typeface="Times New Roman" panose="02020603050405020304" pitchFamily="18" charset="0"/>
                <a:cs typeface="Times New Roman" panose="02020603050405020304" pitchFamily="18" charset="0"/>
              </a:rPr>
              <a:t>s'adapte mieux au matériel existant</a:t>
            </a:r>
          </a:p>
          <a:p>
            <a:pPr marL="285750" indent="-285750" algn="just">
              <a:lnSpc>
                <a:spcPct val="150000"/>
              </a:lnSpc>
              <a:buFont typeface="Wingdings" panose="05000000000000000000" pitchFamily="2" charset="2"/>
              <a:buChar char="§"/>
            </a:pPr>
            <a:r>
              <a:rPr lang="fr-FR" sz="2000" dirty="0" smtClean="0">
                <a:latin typeface="Times New Roman" panose="02020603050405020304" pitchFamily="18" charset="0"/>
                <a:cs typeface="Times New Roman" panose="02020603050405020304" pitchFamily="18" charset="0"/>
              </a:rPr>
              <a:t> </a:t>
            </a:r>
            <a:r>
              <a:rPr lang="fr-FR" sz="2000" dirty="0">
                <a:latin typeface="Times New Roman" panose="02020603050405020304" pitchFamily="18" charset="0"/>
                <a:cs typeface="Times New Roman" panose="02020603050405020304" pitchFamily="18" charset="0"/>
              </a:rPr>
              <a:t>utilise RC4 comme algorithme de chiffrement</a:t>
            </a:r>
          </a:p>
          <a:p>
            <a:pPr marL="285750" indent="-285750" algn="just">
              <a:lnSpc>
                <a:spcPct val="150000"/>
              </a:lnSpc>
              <a:buFont typeface="Wingdings" panose="05000000000000000000" pitchFamily="2" charset="2"/>
              <a:buChar char="§"/>
            </a:pPr>
            <a:r>
              <a:rPr lang="fr-FR" sz="2000" dirty="0" smtClean="0">
                <a:latin typeface="Times New Roman" panose="02020603050405020304" pitchFamily="18" charset="0"/>
                <a:cs typeface="Times New Roman" panose="02020603050405020304" pitchFamily="18" charset="0"/>
              </a:rPr>
              <a:t>Introduit </a:t>
            </a:r>
            <a:r>
              <a:rPr lang="fr-FR" sz="2000" dirty="0">
                <a:latin typeface="Times New Roman" panose="02020603050405020304" pitchFamily="18" charset="0"/>
                <a:cs typeface="Times New Roman" panose="02020603050405020304" pitchFamily="18" charset="0"/>
              </a:rPr>
              <a:t>un mécanisme de gestion des clés </a:t>
            </a:r>
          </a:p>
        </p:txBody>
      </p:sp>
      <p:sp>
        <p:nvSpPr>
          <p:cNvPr id="12" name="Rectangle 11"/>
          <p:cNvSpPr/>
          <p:nvPr/>
        </p:nvSpPr>
        <p:spPr>
          <a:xfrm>
            <a:off x="1045029" y="3984171"/>
            <a:ext cx="2864902" cy="400110"/>
          </a:xfrm>
          <a:prstGeom prst="rect">
            <a:avLst/>
          </a:prstGeom>
        </p:spPr>
        <p:txBody>
          <a:bodyPr wrap="square">
            <a:spAutoFit/>
          </a:bodyPr>
          <a:lstStyle/>
          <a:p>
            <a:pPr marL="342900" indent="-342900">
              <a:buFont typeface="Wingdings" panose="05000000000000000000" pitchFamily="2" charset="2"/>
              <a:buChar char="q"/>
            </a:pPr>
            <a:r>
              <a:rPr lang="fr-FR" sz="2000" b="1" dirty="0">
                <a:latin typeface="Times New Roman" panose="02020603050405020304" pitchFamily="18" charset="0"/>
                <a:ea typeface="Calibri" panose="020F0502020204030204" pitchFamily="34" charset="0"/>
                <a:cs typeface="Arial" panose="020B0604020202020204" pitchFamily="34" charset="0"/>
              </a:rPr>
              <a:t>WPA 2/ 802.11i :</a:t>
            </a:r>
            <a:endParaRPr lang="fr-FR" sz="2000" b="1" dirty="0"/>
          </a:p>
        </p:txBody>
      </p:sp>
      <p:sp>
        <p:nvSpPr>
          <p:cNvPr id="13" name="Rectangle 12"/>
          <p:cNvSpPr/>
          <p:nvPr/>
        </p:nvSpPr>
        <p:spPr>
          <a:xfrm>
            <a:off x="963386" y="4539343"/>
            <a:ext cx="5264798" cy="1421992"/>
          </a:xfrm>
          <a:prstGeom prst="rect">
            <a:avLst/>
          </a:prstGeom>
        </p:spPr>
        <p:txBody>
          <a:bodyPr wrap="square">
            <a:spAutoFit/>
          </a:bodyPr>
          <a:lstStyle/>
          <a:p>
            <a:pPr marL="285750" indent="-285750" algn="just">
              <a:lnSpc>
                <a:spcPct val="150000"/>
              </a:lnSpc>
              <a:buFont typeface="Wingdings" panose="05000000000000000000" pitchFamily="2" charset="2"/>
              <a:buChar char="§"/>
            </a:pPr>
            <a:r>
              <a:rPr lang="fr-FR" sz="2000" dirty="0" smtClean="0">
                <a:latin typeface="Times New Roman" panose="02020603050405020304" pitchFamily="18" charset="0"/>
                <a:cs typeface="Times New Roman" panose="02020603050405020304" pitchFamily="18" charset="0"/>
              </a:rPr>
              <a:t>Utilise </a:t>
            </a:r>
            <a:r>
              <a:rPr lang="fr-FR" sz="2000" dirty="0">
                <a:latin typeface="Times New Roman" panose="02020603050405020304" pitchFamily="18" charset="0"/>
                <a:cs typeface="Times New Roman" panose="02020603050405020304" pitchFamily="18" charset="0"/>
              </a:rPr>
              <a:t>AES comme algorithme de chiffrement </a:t>
            </a:r>
          </a:p>
          <a:p>
            <a:pPr marL="285750" indent="-285750" algn="just">
              <a:lnSpc>
                <a:spcPct val="150000"/>
              </a:lnSpc>
              <a:buFont typeface="Wingdings" panose="05000000000000000000" pitchFamily="2" charset="2"/>
              <a:buChar char="§"/>
            </a:pPr>
            <a:r>
              <a:rPr lang="fr-FR" sz="2000" dirty="0" smtClean="0">
                <a:latin typeface="Times New Roman" panose="02020603050405020304" pitchFamily="18" charset="0"/>
                <a:cs typeface="Times New Roman" panose="02020603050405020304" pitchFamily="18" charset="0"/>
                <a:sym typeface="Wingdings" panose="05000000000000000000" pitchFamily="2" charset="2"/>
              </a:rPr>
              <a:t> </a:t>
            </a:r>
            <a:r>
              <a:rPr lang="fr-FR" sz="2000" dirty="0">
                <a:latin typeface="Times New Roman" panose="02020603050405020304" pitchFamily="18" charset="0"/>
                <a:cs typeface="Times New Roman" panose="02020603050405020304" pitchFamily="18" charset="0"/>
              </a:rPr>
              <a:t>Solution semble se distinguer à long </a:t>
            </a:r>
            <a:r>
              <a:rPr lang="fr-FR" sz="2000" dirty="0" smtClean="0">
                <a:latin typeface="Times New Roman" panose="02020603050405020304" pitchFamily="18" charset="0"/>
                <a:cs typeface="Times New Roman" panose="02020603050405020304" pitchFamily="18" charset="0"/>
              </a:rPr>
              <a:t>terme</a:t>
            </a:r>
          </a:p>
          <a:p>
            <a:pPr marL="285750" indent="-285750" algn="just">
              <a:lnSpc>
                <a:spcPct val="150000"/>
              </a:lnSpc>
              <a:buFont typeface="Wingdings" panose="05000000000000000000" pitchFamily="2" charset="2"/>
              <a:buChar char="§"/>
            </a:pPr>
            <a:r>
              <a:rPr lang="fr-FR" sz="2000" dirty="0" smtClean="0">
                <a:latin typeface="Times New Roman" panose="02020603050405020304" pitchFamily="18" charset="0"/>
                <a:cs typeface="Times New Roman" panose="02020603050405020304" pitchFamily="18" charset="0"/>
              </a:rPr>
              <a:t>Protocole utilisé actuellement.</a:t>
            </a:r>
            <a:endParaRPr lang="fr-FR"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336098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9"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left)">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12"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0-#ppt_w/2"/>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up)">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p:bldP spid="11" grpId="0"/>
      <p:bldP spid="12"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Image1.jpg"/>
          <p:cNvPicPr>
            <a:picLocks noChangeAspect="1"/>
          </p:cNvPicPr>
          <p:nvPr/>
        </p:nvPicPr>
        <p:blipFill>
          <a:blip r:embed="rId3" cstate="print"/>
          <a:stretch>
            <a:fillRect/>
          </a:stretch>
        </p:blipFill>
        <p:spPr>
          <a:xfrm>
            <a:off x="0" y="-27384"/>
            <a:ext cx="9144000" cy="6858000"/>
          </a:xfrm>
          <a:prstGeom prst="rect">
            <a:avLst/>
          </a:prstGeom>
        </p:spPr>
      </p:pic>
      <p:sp>
        <p:nvSpPr>
          <p:cNvPr id="8" name="Espace réservé du numéro de diapositive 7"/>
          <p:cNvSpPr>
            <a:spLocks noGrp="1"/>
          </p:cNvSpPr>
          <p:nvPr>
            <p:ph type="sldNum" sz="quarter" idx="12"/>
          </p:nvPr>
        </p:nvSpPr>
        <p:spPr/>
        <p:txBody>
          <a:bodyPr/>
          <a:lstStyle/>
          <a:p>
            <a:fld id="{F1EFE527-61C2-4D9D-AD80-156EA13F7944}" type="slidenum">
              <a:rPr lang="es-ES" smtClean="0"/>
              <a:pPr/>
              <a:t>14</a:t>
            </a:fld>
            <a:endParaRPr lang="es-ES" dirty="0"/>
          </a:p>
        </p:txBody>
      </p:sp>
      <p:sp>
        <p:nvSpPr>
          <p:cNvPr id="9" name="Titre 15"/>
          <p:cNvSpPr txBox="1">
            <a:spLocks/>
          </p:cNvSpPr>
          <p:nvPr/>
        </p:nvSpPr>
        <p:spPr>
          <a:xfrm>
            <a:off x="1547664" y="260648"/>
            <a:ext cx="6643687" cy="857250"/>
          </a:xfrm>
          <a:prstGeom prst="rect">
            <a:avLst/>
          </a:prstGeom>
          <a:solidFill>
            <a:srgbClr val="79ABCD">
              <a:alpha val="41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noAutofit/>
          </a:bodyPr>
          <a:lstStyle/>
          <a:p>
            <a:pPr algn="ctr" fontAlgn="auto">
              <a:spcAft>
                <a:spcPts val="0"/>
              </a:spcAft>
              <a:defRPr/>
            </a:pPr>
            <a:r>
              <a:rPr lang="fr-FR" sz="4800" b="1" dirty="0">
                <a:solidFill>
                  <a:schemeClr val="bg1"/>
                </a:solidFill>
                <a:effectLst>
                  <a:outerShdw blurRad="38100" dist="38100" dir="2700000" algn="tl">
                    <a:srgbClr val="000000">
                      <a:alpha val="43137"/>
                    </a:srgbClr>
                  </a:outerShdw>
                </a:effectLst>
                <a:latin typeface="Vijaya" pitchFamily="34" charset="0"/>
                <a:cs typeface="Vijaya" pitchFamily="34" charset="0"/>
              </a:rPr>
              <a:t>Etat de l’art </a:t>
            </a:r>
          </a:p>
        </p:txBody>
      </p:sp>
      <p:sp>
        <p:nvSpPr>
          <p:cNvPr id="23564" name="AutoShape 12"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23566" name="AutoShape 14"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23568" name="AutoShape 16"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pic>
        <p:nvPicPr>
          <p:cNvPr id="31" name="Image 30"/>
          <p:cNvPicPr>
            <a:picLocks noChangeAspect="1"/>
          </p:cNvPicPr>
          <p:nvPr/>
        </p:nvPicPr>
        <p:blipFill>
          <a:blip r:embed="rId4" cstate="print"/>
          <a:stretch>
            <a:fillRect/>
          </a:stretch>
        </p:blipFill>
        <p:spPr>
          <a:xfrm>
            <a:off x="6535241" y="5324822"/>
            <a:ext cx="1781175" cy="552450"/>
          </a:xfrm>
          <a:prstGeom prst="rect">
            <a:avLst/>
          </a:prstGeom>
          <a:ln>
            <a:noFill/>
          </a:ln>
          <a:effectLst>
            <a:softEdge rad="112500"/>
          </a:effectLst>
        </p:spPr>
      </p:pic>
      <p:sp>
        <p:nvSpPr>
          <p:cNvPr id="2" name="Rectangle 1"/>
          <p:cNvSpPr/>
          <p:nvPr/>
        </p:nvSpPr>
        <p:spPr>
          <a:xfrm>
            <a:off x="1012369" y="1837273"/>
            <a:ext cx="7639283" cy="1015663"/>
          </a:xfrm>
          <a:prstGeom prst="rect">
            <a:avLst/>
          </a:prstGeom>
        </p:spPr>
        <p:txBody>
          <a:bodyPr wrap="square">
            <a:spAutoFit/>
          </a:bodyPr>
          <a:lstStyle/>
          <a:p>
            <a:pPr marL="342900" indent="-342900" algn="just" eaLnBrk="1" hangingPunct="1">
              <a:lnSpc>
                <a:spcPct val="150000"/>
              </a:lnSpc>
              <a:buFont typeface="Wingdings" panose="05000000000000000000" pitchFamily="2" charset="2"/>
              <a:buChar char="Ø"/>
            </a:pPr>
            <a:r>
              <a:rPr lang="fr-FR" sz="2000" dirty="0" smtClean="0">
                <a:latin typeface="Times New Roman" panose="02020603050405020304" pitchFamily="18" charset="0"/>
                <a:cs typeface="Times New Roman" panose="02020603050405020304" pitchFamily="18" charset="0"/>
              </a:rPr>
              <a:t>A été </a:t>
            </a:r>
            <a:r>
              <a:rPr lang="fr-FR" sz="2000" dirty="0">
                <a:latin typeface="Times New Roman" panose="02020603050405020304" pitchFamily="18" charset="0"/>
                <a:cs typeface="Times New Roman" panose="02020603050405020304" pitchFamily="18" charset="0"/>
              </a:rPr>
              <a:t>mis au point par l’IEEE en juin 2001. Il a pour but d’authentifier un client </a:t>
            </a:r>
            <a:r>
              <a:rPr lang="fr-FR" sz="2000" dirty="0" smtClean="0">
                <a:latin typeface="Times New Roman" panose="02020603050405020304" pitchFamily="18" charset="0"/>
                <a:cs typeface="Times New Roman" panose="02020603050405020304" pitchFamily="18" charset="0"/>
              </a:rPr>
              <a:t>afin </a:t>
            </a:r>
            <a:r>
              <a:rPr lang="fr-FR" sz="2000" dirty="0">
                <a:latin typeface="Times New Roman" panose="02020603050405020304" pitchFamily="18" charset="0"/>
                <a:cs typeface="Times New Roman" panose="02020603050405020304" pitchFamily="18" charset="0"/>
              </a:rPr>
              <a:t>de lui autoriser l’accès à un réseau.</a:t>
            </a:r>
          </a:p>
        </p:txBody>
      </p:sp>
      <p:pic>
        <p:nvPicPr>
          <p:cNvPr id="3" name="Image 2"/>
          <p:cNvPicPr>
            <a:picLocks noChangeAspect="1"/>
          </p:cNvPicPr>
          <p:nvPr/>
        </p:nvPicPr>
        <p:blipFill>
          <a:blip r:embed="rId5" cstate="print"/>
          <a:stretch>
            <a:fillRect/>
          </a:stretch>
        </p:blipFill>
        <p:spPr>
          <a:xfrm>
            <a:off x="985594" y="3104983"/>
            <a:ext cx="7474837" cy="1824215"/>
          </a:xfrm>
          <a:prstGeom prst="rect">
            <a:avLst/>
          </a:prstGeom>
        </p:spPr>
      </p:pic>
      <p:sp>
        <p:nvSpPr>
          <p:cNvPr id="4" name="Rectangle 3"/>
          <p:cNvSpPr/>
          <p:nvPr/>
        </p:nvSpPr>
        <p:spPr>
          <a:xfrm>
            <a:off x="875758" y="5127981"/>
            <a:ext cx="7482456" cy="1015663"/>
          </a:xfrm>
          <a:prstGeom prst="rect">
            <a:avLst/>
          </a:prstGeom>
        </p:spPr>
        <p:txBody>
          <a:bodyPr wrap="square">
            <a:spAutoFit/>
          </a:bodyPr>
          <a:lstStyle/>
          <a:p>
            <a:pPr marL="342900" indent="-342900" algn="just" eaLnBrk="1" hangingPunct="1">
              <a:lnSpc>
                <a:spcPct val="150000"/>
              </a:lnSpc>
              <a:buFont typeface="Wingdings" panose="05000000000000000000" pitchFamily="2" charset="2"/>
              <a:buChar char="Ø"/>
            </a:pPr>
            <a:r>
              <a:rPr lang="fr-FR" sz="2000" dirty="0">
                <a:latin typeface="Times New Roman" panose="02020603050405020304" pitchFamily="18" charset="0"/>
                <a:cs typeface="Times New Roman" panose="02020603050405020304" pitchFamily="18" charset="0"/>
              </a:rPr>
              <a:t>Au début de la connexion, le port est dans l’état non contrôlé. Seuls les paquets 802.1X permettant d’authentifier le client sont autorisés.</a:t>
            </a:r>
          </a:p>
        </p:txBody>
      </p:sp>
      <p:sp>
        <p:nvSpPr>
          <p:cNvPr id="5" name="Rectangle 4"/>
          <p:cNvSpPr/>
          <p:nvPr/>
        </p:nvSpPr>
        <p:spPr>
          <a:xfrm>
            <a:off x="1403648" y="1259468"/>
            <a:ext cx="184731" cy="369332"/>
          </a:xfrm>
          <a:prstGeom prst="rect">
            <a:avLst/>
          </a:prstGeom>
        </p:spPr>
        <p:txBody>
          <a:bodyPr wrap="none">
            <a:spAutoFit/>
          </a:bodyPr>
          <a:lstStyle/>
          <a:p>
            <a:endParaRPr lang="fr-FR" b="1" dirty="0"/>
          </a:p>
        </p:txBody>
      </p:sp>
      <p:sp>
        <p:nvSpPr>
          <p:cNvPr id="7" name="Rectangle 6"/>
          <p:cNvSpPr/>
          <p:nvPr/>
        </p:nvSpPr>
        <p:spPr>
          <a:xfrm>
            <a:off x="1228587" y="1412776"/>
            <a:ext cx="3055381" cy="400110"/>
          </a:xfrm>
          <a:prstGeom prst="rect">
            <a:avLst/>
          </a:prstGeom>
        </p:spPr>
        <p:txBody>
          <a:bodyPr wrap="square">
            <a:spAutoFit/>
          </a:bodyPr>
          <a:lstStyle/>
          <a:p>
            <a:pPr marL="342900" indent="-342900">
              <a:buFont typeface="Wingdings" panose="05000000000000000000" pitchFamily="2" charset="2"/>
              <a:buChar char="q"/>
            </a:pPr>
            <a:r>
              <a:rPr lang="fr-FR" sz="2000" b="1" dirty="0">
                <a:latin typeface="Times New Roman" panose="02020603050405020304" pitchFamily="18" charset="0"/>
                <a:cs typeface="Times New Roman" panose="02020603050405020304" pitchFamily="18" charset="0"/>
              </a:rPr>
              <a:t>Le Protocol </a:t>
            </a:r>
            <a:r>
              <a:rPr lang="fr-FR" sz="2000" b="1" dirty="0" smtClean="0">
                <a:latin typeface="Times New Roman" panose="02020603050405020304" pitchFamily="18" charset="0"/>
                <a:cs typeface="Times New Roman" panose="02020603050405020304" pitchFamily="18" charset="0"/>
              </a:rPr>
              <a:t>802.1X: </a:t>
            </a:r>
            <a:endParaRPr lang="fr-FR" sz="2000" b="1" dirty="0"/>
          </a:p>
        </p:txBody>
      </p:sp>
    </p:spTree>
    <p:extLst>
      <p:ext uri="{BB962C8B-B14F-4D97-AF65-F5344CB8AC3E}">
        <p14:creationId xmlns:p14="http://schemas.microsoft.com/office/powerpoint/2010/main" val="286743771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inVertic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0-#ppt_w/2"/>
                                          </p:val>
                                        </p:tav>
                                        <p:tav tm="100000">
                                          <p:val>
                                            <p:strVal val="#ppt_x"/>
                                          </p:val>
                                        </p:tav>
                                      </p:tavLst>
                                    </p:anim>
                                    <p:anim calcmode="lin" valueType="num">
                                      <p:cBhvr additive="base">
                                        <p:cTn id="21"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6"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1+#ppt_w/2"/>
                                          </p:val>
                                        </p:tav>
                                        <p:tav tm="100000">
                                          <p:val>
                                            <p:strVal val="#ppt_x"/>
                                          </p:val>
                                        </p:tav>
                                      </p:tavLst>
                                    </p:anim>
                                    <p:anim calcmode="lin" valueType="num">
                                      <p:cBhvr additive="base">
                                        <p:cTn id="2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4"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Image1.jpg"/>
          <p:cNvPicPr>
            <a:picLocks noChangeAspect="1"/>
          </p:cNvPicPr>
          <p:nvPr/>
        </p:nvPicPr>
        <p:blipFill>
          <a:blip r:embed="rId3" cstate="print"/>
          <a:stretch>
            <a:fillRect/>
          </a:stretch>
        </p:blipFill>
        <p:spPr>
          <a:xfrm>
            <a:off x="0" y="0"/>
            <a:ext cx="9144000" cy="6858000"/>
          </a:xfrm>
          <a:prstGeom prst="rect">
            <a:avLst/>
          </a:prstGeom>
        </p:spPr>
      </p:pic>
      <p:sp>
        <p:nvSpPr>
          <p:cNvPr id="8" name="Espace réservé du numéro de diapositive 7"/>
          <p:cNvSpPr>
            <a:spLocks noGrp="1"/>
          </p:cNvSpPr>
          <p:nvPr>
            <p:ph type="sldNum" sz="quarter" idx="12"/>
          </p:nvPr>
        </p:nvSpPr>
        <p:spPr/>
        <p:txBody>
          <a:bodyPr/>
          <a:lstStyle/>
          <a:p>
            <a:fld id="{F1EFE527-61C2-4D9D-AD80-156EA13F7944}" type="slidenum">
              <a:rPr lang="es-ES" smtClean="0"/>
              <a:pPr/>
              <a:t>15</a:t>
            </a:fld>
            <a:endParaRPr lang="es-ES" dirty="0"/>
          </a:p>
        </p:txBody>
      </p:sp>
      <p:sp>
        <p:nvSpPr>
          <p:cNvPr id="9" name="Titre 15"/>
          <p:cNvSpPr txBox="1">
            <a:spLocks/>
          </p:cNvSpPr>
          <p:nvPr/>
        </p:nvSpPr>
        <p:spPr>
          <a:xfrm>
            <a:off x="1547664" y="260648"/>
            <a:ext cx="6643687" cy="857250"/>
          </a:xfrm>
          <a:prstGeom prst="rect">
            <a:avLst/>
          </a:prstGeom>
          <a:solidFill>
            <a:srgbClr val="79ABCD">
              <a:alpha val="41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noAutofit/>
          </a:bodyPr>
          <a:lstStyle/>
          <a:p>
            <a:pPr algn="ctr" fontAlgn="auto">
              <a:spcAft>
                <a:spcPts val="0"/>
              </a:spcAft>
              <a:defRPr/>
            </a:pPr>
            <a:r>
              <a:rPr lang="fr-FR" sz="4800" b="1" dirty="0">
                <a:solidFill>
                  <a:schemeClr val="bg1"/>
                </a:solidFill>
                <a:effectLst>
                  <a:outerShdw blurRad="38100" dist="38100" dir="2700000" algn="tl">
                    <a:srgbClr val="000000">
                      <a:alpha val="43137"/>
                    </a:srgbClr>
                  </a:outerShdw>
                </a:effectLst>
                <a:latin typeface="Vijaya" pitchFamily="34" charset="0"/>
                <a:cs typeface="Vijaya" pitchFamily="34" charset="0"/>
              </a:rPr>
              <a:t>Etat de l’art </a:t>
            </a:r>
          </a:p>
        </p:txBody>
      </p:sp>
      <p:sp>
        <p:nvSpPr>
          <p:cNvPr id="23564" name="AutoShape 12"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23566" name="AutoShape 14"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23568" name="AutoShape 16"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pic>
        <p:nvPicPr>
          <p:cNvPr id="31" name="Image 30"/>
          <p:cNvPicPr>
            <a:picLocks noChangeAspect="1"/>
          </p:cNvPicPr>
          <p:nvPr/>
        </p:nvPicPr>
        <p:blipFill>
          <a:blip r:embed="rId4" cstate="print"/>
          <a:stretch>
            <a:fillRect/>
          </a:stretch>
        </p:blipFill>
        <p:spPr>
          <a:xfrm>
            <a:off x="6535241" y="5324822"/>
            <a:ext cx="1781175" cy="552450"/>
          </a:xfrm>
          <a:prstGeom prst="rect">
            <a:avLst/>
          </a:prstGeom>
          <a:ln>
            <a:noFill/>
          </a:ln>
          <a:effectLst>
            <a:softEdge rad="112500"/>
          </a:effectLst>
        </p:spPr>
      </p:pic>
      <p:pic>
        <p:nvPicPr>
          <p:cNvPr id="12"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4838" y="1519486"/>
            <a:ext cx="6743506" cy="234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1080120" y="4452002"/>
            <a:ext cx="7420970" cy="1477328"/>
          </a:xfrm>
          <a:prstGeom prst="rect">
            <a:avLst/>
          </a:prstGeom>
        </p:spPr>
        <p:txBody>
          <a:bodyPr wrap="square">
            <a:spAutoFit/>
          </a:bodyPr>
          <a:lstStyle/>
          <a:p>
            <a:pPr marL="342900" indent="-342900" algn="just" eaLnBrk="1" hangingPunct="1">
              <a:lnSpc>
                <a:spcPct val="150000"/>
              </a:lnSpc>
              <a:buFont typeface="Wingdings" panose="05000000000000000000" pitchFamily="2" charset="2"/>
              <a:buChar char="Ø"/>
            </a:pPr>
            <a:r>
              <a:rPr lang="fr-FR" sz="2000" dirty="0">
                <a:latin typeface="Times New Roman" panose="02020603050405020304" pitchFamily="18" charset="0"/>
                <a:cs typeface="Times New Roman" panose="02020603050405020304" pitchFamily="18" charset="0"/>
              </a:rPr>
              <a:t>Une fois l’authentification effectuée, le port passe dans l’état contrôlé. Alors, tous les flux du client sont acceptés et le client peut accéder aux ressources partagées</a:t>
            </a:r>
            <a:r>
              <a:rPr lang="fr-FR" dirty="0"/>
              <a:t>.</a:t>
            </a:r>
          </a:p>
        </p:txBody>
      </p:sp>
    </p:spTree>
    <p:extLst>
      <p:ext uri="{BB962C8B-B14F-4D97-AF65-F5344CB8AC3E}">
        <p14:creationId xmlns:p14="http://schemas.microsoft.com/office/powerpoint/2010/main" val="141640790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F1EFE527-61C2-4D9D-AD80-156EA13F7944}" type="slidenum">
              <a:rPr lang="es-ES" smtClean="0"/>
              <a:pPr/>
              <a:t>16</a:t>
            </a:fld>
            <a:endParaRPr lang="es-ES" dirty="0"/>
          </a:p>
        </p:txBody>
      </p:sp>
      <p:pic>
        <p:nvPicPr>
          <p:cNvPr id="5" name="Image 4" descr="Image1.jpg"/>
          <p:cNvPicPr>
            <a:picLocks noChangeAspect="1"/>
          </p:cNvPicPr>
          <p:nvPr/>
        </p:nvPicPr>
        <p:blipFill>
          <a:blip r:embed="rId2" cstate="print"/>
          <a:stretch>
            <a:fillRect/>
          </a:stretch>
        </p:blipFill>
        <p:spPr>
          <a:xfrm>
            <a:off x="-180528" y="-51763"/>
            <a:ext cx="9144000" cy="6858000"/>
          </a:xfrm>
          <a:prstGeom prst="rect">
            <a:avLst/>
          </a:prstGeom>
        </p:spPr>
      </p:pic>
      <p:sp>
        <p:nvSpPr>
          <p:cNvPr id="6" name="Titre 15"/>
          <p:cNvSpPr txBox="1">
            <a:spLocks/>
          </p:cNvSpPr>
          <p:nvPr/>
        </p:nvSpPr>
        <p:spPr>
          <a:xfrm>
            <a:off x="1547664" y="260648"/>
            <a:ext cx="6643687" cy="857250"/>
          </a:xfrm>
          <a:prstGeom prst="rect">
            <a:avLst/>
          </a:prstGeom>
          <a:solidFill>
            <a:srgbClr val="79ABCD">
              <a:alpha val="41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noAutofit/>
          </a:bodyPr>
          <a:lstStyle/>
          <a:p>
            <a:pPr algn="ctr" fontAlgn="auto">
              <a:spcAft>
                <a:spcPts val="0"/>
              </a:spcAft>
              <a:defRPr/>
            </a:pPr>
            <a:r>
              <a:rPr lang="fr-FR" sz="4800" b="1" dirty="0">
                <a:solidFill>
                  <a:schemeClr val="bg1"/>
                </a:solidFill>
                <a:effectLst>
                  <a:outerShdw blurRad="38100" dist="38100" dir="2700000" algn="tl">
                    <a:srgbClr val="000000">
                      <a:alpha val="43137"/>
                    </a:srgbClr>
                  </a:outerShdw>
                </a:effectLst>
                <a:latin typeface="Vijaya" pitchFamily="34" charset="0"/>
                <a:cs typeface="Vijaya" pitchFamily="34" charset="0"/>
              </a:rPr>
              <a:t>Etat de l’art </a:t>
            </a:r>
          </a:p>
        </p:txBody>
      </p:sp>
      <p:grpSp>
        <p:nvGrpSpPr>
          <p:cNvPr id="7" name="Diagram group"/>
          <p:cNvGrpSpPr/>
          <p:nvPr/>
        </p:nvGrpSpPr>
        <p:grpSpPr>
          <a:xfrm>
            <a:off x="1187624" y="1700808"/>
            <a:ext cx="4233663" cy="461665"/>
            <a:chOff x="230832" y="0"/>
            <a:chExt cx="4233663" cy="461665"/>
          </a:xfrm>
          <a:scene3d>
            <a:camera prst="perspectiveRelaxedModerately" zoom="92000"/>
            <a:lightRig rig="balanced" dir="t">
              <a:rot lat="0" lon="0" rev="12700000"/>
            </a:lightRig>
          </a:scene3d>
        </p:grpSpPr>
        <p:grpSp>
          <p:nvGrpSpPr>
            <p:cNvPr id="8" name="Groupe 7"/>
            <p:cNvGrpSpPr/>
            <p:nvPr/>
          </p:nvGrpSpPr>
          <p:grpSpPr>
            <a:xfrm>
              <a:off x="230832" y="0"/>
              <a:ext cx="4233663" cy="461665"/>
              <a:chOff x="230832" y="0"/>
              <a:chExt cx="4233663" cy="461665"/>
            </a:xfrm>
          </p:grpSpPr>
          <p:sp>
            <p:nvSpPr>
              <p:cNvPr id="9" name="Rectangle 8"/>
              <p:cNvSpPr/>
              <p:nvPr/>
            </p:nvSpPr>
            <p:spPr>
              <a:xfrm>
                <a:off x="230832" y="0"/>
                <a:ext cx="4233663" cy="461665"/>
              </a:xfrm>
              <a:prstGeom prst="rect">
                <a:avLst/>
              </a:prstGeom>
              <a:sp3d prstMaterial="plastic">
                <a:bevelT w="25400" h="25400"/>
                <a:bevelB w="25400" h="25400"/>
              </a:sp3d>
            </p:spPr>
            <p:style>
              <a:lnRef idx="1">
                <a:schemeClr val="accent5">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10" name="Rectangle 9"/>
              <p:cNvSpPr/>
              <p:nvPr/>
            </p:nvSpPr>
            <p:spPr>
              <a:xfrm>
                <a:off x="230832" y="0"/>
                <a:ext cx="4233663" cy="46166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fr-FR" sz="2200" b="1" kern="1200" dirty="0" smtClean="0"/>
                  <a:t>Présentation </a:t>
                </a:r>
                <a:r>
                  <a:rPr lang="fr-FR" sz="2200" b="1" kern="1200" dirty="0" smtClean="0"/>
                  <a:t>Firewall</a:t>
                </a:r>
                <a:endParaRPr lang="fr-FR" sz="2200" kern="1200" dirty="0"/>
              </a:p>
            </p:txBody>
          </p:sp>
        </p:grpSp>
      </p:grpSp>
      <p:sp>
        <p:nvSpPr>
          <p:cNvPr id="11" name="Rectangle 10"/>
          <p:cNvSpPr/>
          <p:nvPr/>
        </p:nvSpPr>
        <p:spPr>
          <a:xfrm>
            <a:off x="758871" y="2459503"/>
            <a:ext cx="7632848" cy="958660"/>
          </a:xfrm>
          <a:prstGeom prst="rect">
            <a:avLst/>
          </a:prstGeom>
        </p:spPr>
        <p:txBody>
          <a:bodyPr wrap="square">
            <a:spAutoFit/>
          </a:bodyPr>
          <a:lstStyle/>
          <a:p>
            <a:pPr marL="285750" indent="-285750" algn="just">
              <a:lnSpc>
                <a:spcPct val="150000"/>
              </a:lnSpc>
              <a:buFont typeface="Wingdings" pitchFamily="2" charset="2"/>
              <a:buChar char="q"/>
            </a:pPr>
            <a:r>
              <a:rPr lang="fr-FR" sz="2000" dirty="0"/>
              <a:t>Un firewall </a:t>
            </a:r>
            <a:r>
              <a:rPr lang="fr-FR" sz="2000" dirty="0" smtClean="0"/>
              <a:t>(ou un pare-feu) </a:t>
            </a:r>
            <a:r>
              <a:rPr lang="fr-FR" sz="2000" dirty="0"/>
              <a:t>est outil informatique (matériel et/ou logiciel) conçu pour protéger les données d'un réseau </a:t>
            </a:r>
            <a:endParaRPr lang="fr-FR" sz="2000" dirty="0"/>
          </a:p>
        </p:txBody>
      </p:sp>
      <p:sp>
        <p:nvSpPr>
          <p:cNvPr id="12" name="Rectangle 11"/>
          <p:cNvSpPr/>
          <p:nvPr/>
        </p:nvSpPr>
        <p:spPr>
          <a:xfrm>
            <a:off x="758871" y="3737461"/>
            <a:ext cx="7200800" cy="1420325"/>
          </a:xfrm>
          <a:prstGeom prst="rect">
            <a:avLst/>
          </a:prstGeom>
        </p:spPr>
        <p:txBody>
          <a:bodyPr wrap="square">
            <a:spAutoFit/>
          </a:bodyPr>
          <a:lstStyle/>
          <a:p>
            <a:pPr marL="342900" indent="-342900" algn="just">
              <a:lnSpc>
                <a:spcPct val="150000"/>
              </a:lnSpc>
              <a:buFont typeface="Wingdings" pitchFamily="2" charset="2"/>
              <a:buChar char="q"/>
            </a:pPr>
            <a:r>
              <a:rPr lang="fr-FR" sz="2000" dirty="0" smtClean="0"/>
              <a:t>Il </a:t>
            </a:r>
            <a:r>
              <a:rPr lang="fr-FR" sz="2000" dirty="0"/>
              <a:t>permet d'assurer la sécurité des informations d'un réseau en filtrant les entrées et en contrôlant les sorties selon des règles définies par son administrateur</a:t>
            </a:r>
            <a:endParaRPr lang="fr-FR" sz="2000" dirty="0"/>
          </a:p>
        </p:txBody>
      </p:sp>
    </p:spTree>
    <p:extLst>
      <p:ext uri="{BB962C8B-B14F-4D97-AF65-F5344CB8AC3E}">
        <p14:creationId xmlns:p14="http://schemas.microsoft.com/office/powerpoint/2010/main" val="41767839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heel(1)">
                                      <p:cBhvr>
                                        <p:cTn id="18" dur="20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nodeType="click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animEffect transition="in" filter="wheel(1)">
                                      <p:cBhvr>
                                        <p:cTn id="23" dur="2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F1EFE527-61C2-4D9D-AD80-156EA13F7944}" type="slidenum">
              <a:rPr lang="es-ES" smtClean="0"/>
              <a:pPr/>
              <a:t>17</a:t>
            </a:fld>
            <a:endParaRPr lang="es-ES" dirty="0"/>
          </a:p>
        </p:txBody>
      </p:sp>
      <p:pic>
        <p:nvPicPr>
          <p:cNvPr id="6" name="Image 5" descr="Image1.jpg"/>
          <p:cNvPicPr>
            <a:picLocks noChangeAspect="1"/>
          </p:cNvPicPr>
          <p:nvPr/>
        </p:nvPicPr>
        <p:blipFill>
          <a:blip r:embed="rId2" cstate="print"/>
          <a:stretch>
            <a:fillRect/>
          </a:stretch>
        </p:blipFill>
        <p:spPr>
          <a:xfrm>
            <a:off x="-180528" y="-51763"/>
            <a:ext cx="9144000" cy="6858000"/>
          </a:xfrm>
          <a:prstGeom prst="rect">
            <a:avLst/>
          </a:prstGeom>
        </p:spPr>
      </p:pic>
      <p:sp>
        <p:nvSpPr>
          <p:cNvPr id="7" name="Titre 15"/>
          <p:cNvSpPr txBox="1">
            <a:spLocks/>
          </p:cNvSpPr>
          <p:nvPr/>
        </p:nvSpPr>
        <p:spPr>
          <a:xfrm>
            <a:off x="1547664" y="260648"/>
            <a:ext cx="6643687" cy="857250"/>
          </a:xfrm>
          <a:prstGeom prst="rect">
            <a:avLst/>
          </a:prstGeom>
          <a:solidFill>
            <a:srgbClr val="79ABCD">
              <a:alpha val="41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noAutofit/>
          </a:bodyPr>
          <a:lstStyle/>
          <a:p>
            <a:pPr algn="ctr" fontAlgn="auto">
              <a:spcAft>
                <a:spcPts val="0"/>
              </a:spcAft>
              <a:defRPr/>
            </a:pPr>
            <a:r>
              <a:rPr lang="fr-FR" sz="4800" b="1" dirty="0">
                <a:solidFill>
                  <a:schemeClr val="bg1"/>
                </a:solidFill>
                <a:effectLst>
                  <a:outerShdw blurRad="38100" dist="38100" dir="2700000" algn="tl">
                    <a:srgbClr val="000000">
                      <a:alpha val="43137"/>
                    </a:srgbClr>
                  </a:outerShdw>
                </a:effectLst>
                <a:latin typeface="Vijaya" pitchFamily="34" charset="0"/>
                <a:cs typeface="Vijaya" pitchFamily="34" charset="0"/>
              </a:rPr>
              <a:t>Etat de l’art </a:t>
            </a:r>
          </a:p>
        </p:txBody>
      </p:sp>
      <p:grpSp>
        <p:nvGrpSpPr>
          <p:cNvPr id="8" name="Diagram group"/>
          <p:cNvGrpSpPr/>
          <p:nvPr/>
        </p:nvGrpSpPr>
        <p:grpSpPr>
          <a:xfrm>
            <a:off x="1187624" y="1700808"/>
            <a:ext cx="4233663" cy="461665"/>
            <a:chOff x="230832" y="0"/>
            <a:chExt cx="4233663" cy="461665"/>
          </a:xfrm>
          <a:scene3d>
            <a:camera prst="perspectiveRelaxedModerately" zoom="92000"/>
            <a:lightRig rig="balanced" dir="t">
              <a:rot lat="0" lon="0" rev="12700000"/>
            </a:lightRig>
          </a:scene3d>
        </p:grpSpPr>
        <p:grpSp>
          <p:nvGrpSpPr>
            <p:cNvPr id="9" name="Groupe 8"/>
            <p:cNvGrpSpPr/>
            <p:nvPr/>
          </p:nvGrpSpPr>
          <p:grpSpPr>
            <a:xfrm>
              <a:off x="230832" y="0"/>
              <a:ext cx="4233663" cy="461665"/>
              <a:chOff x="230832" y="0"/>
              <a:chExt cx="4233663" cy="461665"/>
            </a:xfrm>
          </p:grpSpPr>
          <p:sp>
            <p:nvSpPr>
              <p:cNvPr id="10" name="Rectangle 9"/>
              <p:cNvSpPr/>
              <p:nvPr/>
            </p:nvSpPr>
            <p:spPr>
              <a:xfrm>
                <a:off x="230832" y="0"/>
                <a:ext cx="4233663" cy="461665"/>
              </a:xfrm>
              <a:prstGeom prst="rect">
                <a:avLst/>
              </a:prstGeom>
              <a:sp3d prstMaterial="plastic">
                <a:bevelT w="25400" h="25400"/>
                <a:bevelB w="25400" h="25400"/>
              </a:sp3d>
            </p:spPr>
            <p:style>
              <a:lnRef idx="1">
                <a:schemeClr val="accent5">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11" name="Rectangle 10"/>
              <p:cNvSpPr/>
              <p:nvPr/>
            </p:nvSpPr>
            <p:spPr>
              <a:xfrm>
                <a:off x="230832" y="0"/>
                <a:ext cx="4233663" cy="46166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fr-FR" sz="2200" b="1" dirty="0" smtClean="0"/>
                  <a:t>Catégories de Pare-feu</a:t>
                </a:r>
                <a:endParaRPr lang="fr-FR" sz="2200" kern="1200" dirty="0"/>
              </a:p>
            </p:txBody>
          </p:sp>
        </p:grpSp>
      </p:grpSp>
      <p:sp>
        <p:nvSpPr>
          <p:cNvPr id="12" name="Rectangle 11"/>
          <p:cNvSpPr/>
          <p:nvPr/>
        </p:nvSpPr>
        <p:spPr>
          <a:xfrm>
            <a:off x="1331639" y="2636912"/>
            <a:ext cx="6859711" cy="1477328"/>
          </a:xfrm>
          <a:prstGeom prst="rect">
            <a:avLst/>
          </a:prstGeom>
        </p:spPr>
        <p:txBody>
          <a:bodyPr wrap="square">
            <a:spAutoFit/>
          </a:bodyPr>
          <a:lstStyle/>
          <a:p>
            <a:pPr marL="342900" indent="-342900" algn="just">
              <a:lnSpc>
                <a:spcPct val="150000"/>
              </a:lnSpc>
              <a:buFont typeface="Wingdings" pitchFamily="2" charset="2"/>
              <a:buChar char="q"/>
            </a:pPr>
            <a:r>
              <a:rPr lang="fr-FR" sz="2000" b="1" dirty="0" smtClean="0">
                <a:latin typeface="Times New Roman" pitchFamily="18" charset="0"/>
                <a:cs typeface="Times New Roman" pitchFamily="18" charset="0"/>
              </a:rPr>
              <a:t>Pare-feu sans état </a:t>
            </a:r>
            <a:r>
              <a:rPr lang="fr-FR" sz="2000" dirty="0" smtClean="0">
                <a:latin typeface="Times New Roman" pitchFamily="18" charset="0"/>
                <a:cs typeface="Times New Roman" pitchFamily="18" charset="0"/>
              </a:rPr>
              <a:t>:Il </a:t>
            </a:r>
            <a:r>
              <a:rPr lang="fr-FR" sz="2000" dirty="0">
                <a:latin typeface="Times New Roman" pitchFamily="18" charset="0"/>
                <a:cs typeface="Times New Roman" pitchFamily="18" charset="0"/>
              </a:rPr>
              <a:t>regarde chaque paquet indépendamment des autres et le compare à une liste de règles préconfigurées</a:t>
            </a:r>
            <a:endParaRPr lang="fr-FR" sz="2000" dirty="0">
              <a:latin typeface="Times New Roman" pitchFamily="18" charset="0"/>
              <a:cs typeface="Times New Roman" pitchFamily="18" charset="0"/>
            </a:endParaRPr>
          </a:p>
        </p:txBody>
      </p:sp>
      <p:sp>
        <p:nvSpPr>
          <p:cNvPr id="13" name="Rectangle 12"/>
          <p:cNvSpPr/>
          <p:nvPr/>
        </p:nvSpPr>
        <p:spPr>
          <a:xfrm>
            <a:off x="1275109" y="4509120"/>
            <a:ext cx="6916241" cy="1477328"/>
          </a:xfrm>
          <a:prstGeom prst="rect">
            <a:avLst/>
          </a:prstGeom>
        </p:spPr>
        <p:txBody>
          <a:bodyPr wrap="square">
            <a:spAutoFit/>
          </a:bodyPr>
          <a:lstStyle/>
          <a:p>
            <a:pPr marL="285750" indent="-285750" algn="just">
              <a:lnSpc>
                <a:spcPct val="150000"/>
              </a:lnSpc>
              <a:buFont typeface="Wingdings" pitchFamily="2" charset="2"/>
              <a:buChar char="q"/>
            </a:pPr>
            <a:r>
              <a:rPr lang="fr-FR" dirty="0" smtClean="0"/>
              <a:t> </a:t>
            </a:r>
            <a:r>
              <a:rPr lang="fr-FR" sz="2000" b="1" dirty="0" smtClean="0">
                <a:latin typeface="Times New Roman" pitchFamily="18" charset="0"/>
                <a:cs typeface="Times New Roman" pitchFamily="18" charset="0"/>
              </a:rPr>
              <a:t>Pare-feu avec état </a:t>
            </a:r>
            <a:r>
              <a:rPr lang="fr-FR" sz="2000" dirty="0" smtClean="0">
                <a:latin typeface="Times New Roman" pitchFamily="18" charset="0"/>
                <a:cs typeface="Times New Roman" pitchFamily="18" charset="0"/>
              </a:rPr>
              <a:t>: caractérisée </a:t>
            </a:r>
            <a:r>
              <a:rPr lang="fr-FR" sz="2000" dirty="0">
                <a:latin typeface="Times New Roman" pitchFamily="18" charset="0"/>
                <a:cs typeface="Times New Roman" pitchFamily="18" charset="0"/>
              </a:rPr>
              <a:t>par un quadruplet inversé, sans avoir à écrire une ACL inverse. Ceci est fondamental pour le bon fonctionnement de tous les protocoles fondés sur </a:t>
            </a:r>
            <a:r>
              <a:rPr lang="fr-FR" sz="2000" dirty="0" smtClean="0">
                <a:latin typeface="Times New Roman" pitchFamily="18" charset="0"/>
                <a:cs typeface="Times New Roman" pitchFamily="18" charset="0"/>
              </a:rPr>
              <a:t>l‘UDP</a:t>
            </a:r>
            <a:endParaRPr lang="fr-FR" sz="2000" dirty="0">
              <a:latin typeface="Times New Roman" pitchFamily="18" charset="0"/>
              <a:cs typeface="Times New Roman" pitchFamily="18" charset="0"/>
            </a:endParaRPr>
          </a:p>
        </p:txBody>
      </p:sp>
    </p:spTree>
    <p:extLst>
      <p:ext uri="{BB962C8B-B14F-4D97-AF65-F5344CB8AC3E}">
        <p14:creationId xmlns:p14="http://schemas.microsoft.com/office/powerpoint/2010/main" val="20100426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5"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2000"/>
                                        <p:tgtEl>
                                          <p:spTgt spid="12"/>
                                        </p:tgtEl>
                                      </p:cBhvr>
                                    </p:animEffect>
                                    <p:anim calcmode="lin" valueType="num">
                                      <p:cBhvr>
                                        <p:cTn id="19" dur="2000" fill="hold"/>
                                        <p:tgtEl>
                                          <p:spTgt spid="12"/>
                                        </p:tgtEl>
                                        <p:attrNameLst>
                                          <p:attrName>ppt_w</p:attrName>
                                        </p:attrNameLst>
                                      </p:cBhvr>
                                      <p:tavLst>
                                        <p:tav tm="0" fmla="#ppt_w*sin(2.5*pi*$)">
                                          <p:val>
                                            <p:fltVal val="0"/>
                                          </p:val>
                                        </p:tav>
                                        <p:tav tm="100000">
                                          <p:val>
                                            <p:fltVal val="1"/>
                                          </p:val>
                                        </p:tav>
                                      </p:tavLst>
                                    </p:anim>
                                    <p:anim calcmode="lin" valueType="num">
                                      <p:cBhvr>
                                        <p:cTn id="20"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45" presetClass="entr" presetSubtype="0" fill="hold" nodeType="clickEffect">
                                  <p:stCondLst>
                                    <p:cond delay="0"/>
                                  </p:stCondLst>
                                  <p:childTnLst>
                                    <p:set>
                                      <p:cBhvr>
                                        <p:cTn id="24" dur="1" fill="hold">
                                          <p:stCondLst>
                                            <p:cond delay="0"/>
                                          </p:stCondLst>
                                        </p:cTn>
                                        <p:tgtEl>
                                          <p:spTgt spid="13">
                                            <p:txEl>
                                              <p:pRg st="0" end="0"/>
                                            </p:txEl>
                                          </p:spTgt>
                                        </p:tgtEl>
                                        <p:attrNameLst>
                                          <p:attrName>style.visibility</p:attrName>
                                        </p:attrNameLst>
                                      </p:cBhvr>
                                      <p:to>
                                        <p:strVal val="visible"/>
                                      </p:to>
                                    </p:set>
                                    <p:animEffect transition="in" filter="fade">
                                      <p:cBhvr>
                                        <p:cTn id="25" dur="2000"/>
                                        <p:tgtEl>
                                          <p:spTgt spid="13">
                                            <p:txEl>
                                              <p:pRg st="0" end="0"/>
                                            </p:txEl>
                                          </p:spTgt>
                                        </p:tgtEl>
                                      </p:cBhvr>
                                    </p:animEffect>
                                    <p:anim calcmode="lin" valueType="num">
                                      <p:cBhvr>
                                        <p:cTn id="26" dur="2000" fill="hold"/>
                                        <p:tgtEl>
                                          <p:spTgt spid="13">
                                            <p:txEl>
                                              <p:pRg st="0" end="0"/>
                                            </p:txEl>
                                          </p:spTgt>
                                        </p:tgtEl>
                                        <p:attrNameLst>
                                          <p:attrName>ppt_w</p:attrName>
                                        </p:attrNameLst>
                                      </p:cBhvr>
                                      <p:tavLst>
                                        <p:tav tm="0" fmla="#ppt_w*sin(2.5*pi*$)">
                                          <p:val>
                                            <p:fltVal val="0"/>
                                          </p:val>
                                        </p:tav>
                                        <p:tav tm="100000">
                                          <p:val>
                                            <p:fltVal val="1"/>
                                          </p:val>
                                        </p:tav>
                                      </p:tavLst>
                                    </p:anim>
                                    <p:anim calcmode="lin" valueType="num">
                                      <p:cBhvr>
                                        <p:cTn id="27" dur="2000" fill="hold"/>
                                        <p:tgtEl>
                                          <p:spTgt spid="13">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F1EFE527-61C2-4D9D-AD80-156EA13F7944}" type="slidenum">
              <a:rPr lang="es-ES" smtClean="0"/>
              <a:pPr/>
              <a:t>18</a:t>
            </a:fld>
            <a:endParaRPr lang="es-ES" dirty="0"/>
          </a:p>
        </p:txBody>
      </p:sp>
      <p:pic>
        <p:nvPicPr>
          <p:cNvPr id="5" name="Image 4" descr="Image1.jpg"/>
          <p:cNvPicPr>
            <a:picLocks noChangeAspect="1"/>
          </p:cNvPicPr>
          <p:nvPr/>
        </p:nvPicPr>
        <p:blipFill>
          <a:blip r:embed="rId2" cstate="print"/>
          <a:stretch>
            <a:fillRect/>
          </a:stretch>
        </p:blipFill>
        <p:spPr>
          <a:xfrm>
            <a:off x="-180528" y="-51763"/>
            <a:ext cx="9144000" cy="6858000"/>
          </a:xfrm>
          <a:prstGeom prst="rect">
            <a:avLst/>
          </a:prstGeom>
        </p:spPr>
      </p:pic>
      <p:sp>
        <p:nvSpPr>
          <p:cNvPr id="6" name="Titre 15"/>
          <p:cNvSpPr txBox="1">
            <a:spLocks/>
          </p:cNvSpPr>
          <p:nvPr/>
        </p:nvSpPr>
        <p:spPr>
          <a:xfrm>
            <a:off x="1547664" y="260648"/>
            <a:ext cx="6643687" cy="857250"/>
          </a:xfrm>
          <a:prstGeom prst="rect">
            <a:avLst/>
          </a:prstGeom>
          <a:solidFill>
            <a:srgbClr val="79ABCD">
              <a:alpha val="41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noAutofit/>
          </a:bodyPr>
          <a:lstStyle/>
          <a:p>
            <a:pPr algn="ctr" fontAlgn="auto">
              <a:spcAft>
                <a:spcPts val="0"/>
              </a:spcAft>
              <a:defRPr/>
            </a:pPr>
            <a:r>
              <a:rPr lang="fr-FR" sz="4800" b="1" dirty="0">
                <a:solidFill>
                  <a:schemeClr val="bg1"/>
                </a:solidFill>
                <a:effectLst>
                  <a:outerShdw blurRad="38100" dist="38100" dir="2700000" algn="tl">
                    <a:srgbClr val="000000">
                      <a:alpha val="43137"/>
                    </a:srgbClr>
                  </a:outerShdw>
                </a:effectLst>
                <a:latin typeface="Vijaya" pitchFamily="34" charset="0"/>
                <a:cs typeface="Vijaya" pitchFamily="34" charset="0"/>
              </a:rPr>
              <a:t>Etat de l’art </a:t>
            </a:r>
          </a:p>
        </p:txBody>
      </p:sp>
      <p:sp>
        <p:nvSpPr>
          <p:cNvPr id="11" name="Rectangle 10"/>
          <p:cNvSpPr/>
          <p:nvPr/>
        </p:nvSpPr>
        <p:spPr>
          <a:xfrm>
            <a:off x="611560" y="1988840"/>
            <a:ext cx="7579791" cy="3277820"/>
          </a:xfrm>
          <a:prstGeom prst="rect">
            <a:avLst/>
          </a:prstGeom>
        </p:spPr>
        <p:txBody>
          <a:bodyPr wrap="square">
            <a:spAutoFit/>
          </a:bodyPr>
          <a:lstStyle/>
          <a:p>
            <a:pPr marL="342900" indent="-342900" algn="just">
              <a:lnSpc>
                <a:spcPct val="150000"/>
              </a:lnSpc>
              <a:buFont typeface="Wingdings" pitchFamily="2" charset="2"/>
              <a:buChar char="q"/>
            </a:pPr>
            <a:r>
              <a:rPr lang="fr-FR" sz="2000" b="1" dirty="0" smtClean="0">
                <a:latin typeface="Times New Roman" pitchFamily="18" charset="0"/>
                <a:cs typeface="Times New Roman" pitchFamily="18" charset="0"/>
              </a:rPr>
              <a:t>Pare-feu Applicatif: </a:t>
            </a:r>
            <a:r>
              <a:rPr lang="fr-FR" dirty="0" smtClean="0"/>
              <a:t> </a:t>
            </a:r>
            <a:r>
              <a:rPr lang="fr-FR" dirty="0"/>
              <a:t>ils vérifient la complète conformité du paquet à un protocole attendu</a:t>
            </a:r>
            <a:r>
              <a:rPr lang="fr-FR" dirty="0" smtClean="0"/>
              <a:t>.</a:t>
            </a:r>
          </a:p>
          <a:p>
            <a:pPr marL="342900" indent="-342900" algn="just">
              <a:lnSpc>
                <a:spcPct val="150000"/>
              </a:lnSpc>
              <a:buFont typeface="Wingdings" pitchFamily="2" charset="2"/>
              <a:buChar char="q"/>
            </a:pPr>
            <a:r>
              <a:rPr lang="fr-FR" sz="2000" b="1" dirty="0" smtClean="0">
                <a:latin typeface="Times New Roman" pitchFamily="18" charset="0"/>
                <a:cs typeface="Times New Roman" pitchFamily="18" charset="0"/>
              </a:rPr>
              <a:t>Pare-feu identifiant:</a:t>
            </a:r>
            <a:r>
              <a:rPr lang="fr-FR" sz="2000" dirty="0" smtClean="0">
                <a:latin typeface="Times New Roman" pitchFamily="18" charset="0"/>
                <a:cs typeface="Times New Roman" pitchFamily="18" charset="0"/>
              </a:rPr>
              <a:t> </a:t>
            </a:r>
            <a:r>
              <a:rPr lang="fr-FR" sz="2000" dirty="0">
                <a:latin typeface="Times New Roman" pitchFamily="18" charset="0"/>
                <a:cs typeface="Times New Roman" pitchFamily="18" charset="0"/>
              </a:rPr>
              <a:t>Un pare-feu réalise l’identification des connexions passant à travers le filtre IP. L'administrateur peut ainsi définir les règles de filtrage par utilisateur et non plus par adresse IP </a:t>
            </a:r>
            <a:r>
              <a:rPr lang="fr-FR" sz="2000" dirty="0" smtClean="0">
                <a:latin typeface="Times New Roman" pitchFamily="18" charset="0"/>
                <a:cs typeface="Times New Roman" pitchFamily="18" charset="0"/>
              </a:rPr>
              <a:t>ou adresse </a:t>
            </a:r>
            <a:r>
              <a:rPr lang="fr-FR" sz="2000" dirty="0">
                <a:latin typeface="Times New Roman" pitchFamily="18" charset="0"/>
                <a:cs typeface="Times New Roman" pitchFamily="18" charset="0"/>
              </a:rPr>
              <a:t>MAC, et ainsi suivre l'activité réseau par </a:t>
            </a:r>
            <a:r>
              <a:rPr lang="fr-FR" sz="2000" dirty="0" smtClean="0">
                <a:latin typeface="Times New Roman" pitchFamily="18" charset="0"/>
                <a:cs typeface="Times New Roman" pitchFamily="18" charset="0"/>
              </a:rPr>
              <a:t>utilisateur.</a:t>
            </a:r>
            <a:endParaRPr lang="fr-FR" sz="2000" dirty="0">
              <a:latin typeface="Times New Roman" pitchFamily="18" charset="0"/>
              <a:cs typeface="Times New Roman" pitchFamily="18" charset="0"/>
            </a:endParaRPr>
          </a:p>
        </p:txBody>
      </p:sp>
    </p:spTree>
    <p:extLst>
      <p:ext uri="{BB962C8B-B14F-4D97-AF65-F5344CB8AC3E}">
        <p14:creationId xmlns:p14="http://schemas.microsoft.com/office/powerpoint/2010/main" val="38566626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2000"/>
                                        <p:tgtEl>
                                          <p:spTgt spid="11">
                                            <p:txEl>
                                              <p:pRg st="0" end="0"/>
                                            </p:txEl>
                                          </p:spTgt>
                                        </p:tgtEl>
                                      </p:cBhvr>
                                    </p:animEffect>
                                    <p:anim calcmode="lin" valueType="num">
                                      <p:cBhvr>
                                        <p:cTn id="13" dur="2000" fill="hold"/>
                                        <p:tgtEl>
                                          <p:spTgt spid="11">
                                            <p:txEl>
                                              <p:pRg st="0" end="0"/>
                                            </p:txEl>
                                          </p:spTgt>
                                        </p:tgtEl>
                                        <p:attrNameLst>
                                          <p:attrName>ppt_w</p:attrName>
                                        </p:attrNameLst>
                                      </p:cBhvr>
                                      <p:tavLst>
                                        <p:tav tm="0" fmla="#ppt_w*sin(2.5*pi*$)">
                                          <p:val>
                                            <p:fltVal val="0"/>
                                          </p:val>
                                        </p:tav>
                                        <p:tav tm="100000">
                                          <p:val>
                                            <p:fltVal val="1"/>
                                          </p:val>
                                        </p:tav>
                                      </p:tavLst>
                                    </p:anim>
                                    <p:anim calcmode="lin" valueType="num">
                                      <p:cBhvr>
                                        <p:cTn id="14" dur="2000" fill="hold"/>
                                        <p:tgtEl>
                                          <p:spTgt spid="11">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11">
                                            <p:txEl>
                                              <p:pRg st="1" end="1"/>
                                            </p:txEl>
                                          </p:spTgt>
                                        </p:tgtEl>
                                        <p:attrNameLst>
                                          <p:attrName>style.visibility</p:attrName>
                                        </p:attrNameLst>
                                      </p:cBhvr>
                                      <p:to>
                                        <p:strVal val="visible"/>
                                      </p:to>
                                    </p:set>
                                    <p:animEffect transition="in" filter="fade">
                                      <p:cBhvr>
                                        <p:cTn id="19" dur="2000"/>
                                        <p:tgtEl>
                                          <p:spTgt spid="11">
                                            <p:txEl>
                                              <p:pRg st="1" end="1"/>
                                            </p:txEl>
                                          </p:spTgt>
                                        </p:tgtEl>
                                      </p:cBhvr>
                                    </p:animEffect>
                                    <p:anim calcmode="lin" valueType="num">
                                      <p:cBhvr>
                                        <p:cTn id="20" dur="2000" fill="hold"/>
                                        <p:tgtEl>
                                          <p:spTgt spid="11">
                                            <p:txEl>
                                              <p:pRg st="1" end="1"/>
                                            </p:txEl>
                                          </p:spTgt>
                                        </p:tgtEl>
                                        <p:attrNameLst>
                                          <p:attrName>ppt_w</p:attrName>
                                        </p:attrNameLst>
                                      </p:cBhvr>
                                      <p:tavLst>
                                        <p:tav tm="0" fmla="#ppt_w*sin(2.5*pi*$)">
                                          <p:val>
                                            <p:fltVal val="0"/>
                                          </p:val>
                                        </p:tav>
                                        <p:tav tm="100000">
                                          <p:val>
                                            <p:fltVal val="1"/>
                                          </p:val>
                                        </p:tav>
                                      </p:tavLst>
                                    </p:anim>
                                    <p:anim calcmode="lin" valueType="num">
                                      <p:cBhvr>
                                        <p:cTn id="21" dur="2000" fill="hold"/>
                                        <p:tgtEl>
                                          <p:spTgt spid="11">
                                            <p:txEl>
                                              <p:pRg st="1" end="1"/>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F1EFE527-61C2-4D9D-AD80-156EA13F7944}" type="slidenum">
              <a:rPr lang="es-ES" smtClean="0"/>
              <a:pPr/>
              <a:t>19</a:t>
            </a:fld>
            <a:endParaRPr lang="es-ES" dirty="0"/>
          </a:p>
        </p:txBody>
      </p:sp>
      <p:pic>
        <p:nvPicPr>
          <p:cNvPr id="5" name="Image 4" descr="Image1.jpg"/>
          <p:cNvPicPr>
            <a:picLocks noChangeAspect="1"/>
          </p:cNvPicPr>
          <p:nvPr/>
        </p:nvPicPr>
        <p:blipFill>
          <a:blip r:embed="rId2" cstate="print"/>
          <a:stretch>
            <a:fillRect/>
          </a:stretch>
        </p:blipFill>
        <p:spPr>
          <a:xfrm>
            <a:off x="-136891" y="0"/>
            <a:ext cx="9144000" cy="6858000"/>
          </a:xfrm>
          <a:prstGeom prst="rect">
            <a:avLst/>
          </a:prstGeom>
        </p:spPr>
      </p:pic>
      <p:sp>
        <p:nvSpPr>
          <p:cNvPr id="6" name="Titre 15"/>
          <p:cNvSpPr txBox="1">
            <a:spLocks/>
          </p:cNvSpPr>
          <p:nvPr/>
        </p:nvSpPr>
        <p:spPr>
          <a:xfrm>
            <a:off x="1547664" y="260648"/>
            <a:ext cx="6643687" cy="857250"/>
          </a:xfrm>
          <a:prstGeom prst="rect">
            <a:avLst/>
          </a:prstGeom>
          <a:solidFill>
            <a:srgbClr val="79ABCD">
              <a:alpha val="41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noAutofit/>
          </a:bodyPr>
          <a:lstStyle/>
          <a:p>
            <a:pPr algn="ctr" fontAlgn="auto">
              <a:spcAft>
                <a:spcPts val="0"/>
              </a:spcAft>
              <a:defRPr/>
            </a:pPr>
            <a:r>
              <a:rPr lang="fr-FR" sz="4800" b="1" dirty="0">
                <a:solidFill>
                  <a:schemeClr val="bg1"/>
                </a:solidFill>
                <a:effectLst>
                  <a:outerShdw blurRad="38100" dist="38100" dir="2700000" algn="tl">
                    <a:srgbClr val="000000">
                      <a:alpha val="43137"/>
                    </a:srgbClr>
                  </a:outerShdw>
                </a:effectLst>
                <a:latin typeface="Vijaya" pitchFamily="34" charset="0"/>
                <a:cs typeface="Vijaya" pitchFamily="34" charset="0"/>
              </a:rPr>
              <a:t>Etat de l’art </a:t>
            </a:r>
          </a:p>
        </p:txBody>
      </p:sp>
      <p:sp>
        <p:nvSpPr>
          <p:cNvPr id="7" name="Rectangle 6"/>
          <p:cNvSpPr/>
          <p:nvPr/>
        </p:nvSpPr>
        <p:spPr>
          <a:xfrm>
            <a:off x="1043608" y="1350291"/>
            <a:ext cx="7560840" cy="2400657"/>
          </a:xfrm>
          <a:prstGeom prst="rect">
            <a:avLst/>
          </a:prstGeom>
        </p:spPr>
        <p:txBody>
          <a:bodyPr wrap="square">
            <a:spAutoFit/>
          </a:bodyPr>
          <a:lstStyle/>
          <a:p>
            <a:pPr marL="342900" indent="-342900" algn="just">
              <a:lnSpc>
                <a:spcPct val="150000"/>
              </a:lnSpc>
              <a:buFont typeface="Wingdings" pitchFamily="2" charset="2"/>
              <a:buChar char="q"/>
            </a:pPr>
            <a:r>
              <a:rPr lang="fr-FR" sz="2000" b="1" dirty="0">
                <a:latin typeface="Times New Roman" pitchFamily="18" charset="0"/>
                <a:cs typeface="Times New Roman" pitchFamily="18" charset="0"/>
              </a:rPr>
              <a:t>Les </a:t>
            </a:r>
            <a:r>
              <a:rPr lang="fr-FR" sz="2000" b="1" dirty="0" smtClean="0">
                <a:latin typeface="Times New Roman" pitchFamily="18" charset="0"/>
                <a:cs typeface="Times New Roman" pitchFamily="18" charset="0"/>
              </a:rPr>
              <a:t>pare-feu personnels : </a:t>
            </a:r>
            <a:r>
              <a:rPr lang="fr-FR" sz="2000" dirty="0">
                <a:latin typeface="Times New Roman" pitchFamily="18" charset="0"/>
                <a:cs typeface="Times New Roman" pitchFamily="18" charset="0"/>
              </a:rPr>
              <a:t>généralement installés sur une machine de travail, agissent comme un pare-feu à états. Bien souvent, ils vérifient aussi quel programme est à l'origine des données. Le but est de lutter contre les virus informatiques et les logiciels </a:t>
            </a:r>
            <a:r>
              <a:rPr lang="fr-FR" sz="2000" dirty="0" smtClean="0">
                <a:latin typeface="Times New Roman" pitchFamily="18" charset="0"/>
                <a:cs typeface="Times New Roman" pitchFamily="18" charset="0"/>
              </a:rPr>
              <a:t>espions.</a:t>
            </a:r>
          </a:p>
          <a:p>
            <a:pPr algn="just">
              <a:lnSpc>
                <a:spcPct val="150000"/>
              </a:lnSpc>
            </a:pPr>
            <a:endParaRPr lang="fr-FR" sz="2000" dirty="0">
              <a:latin typeface="Times New Roman" pitchFamily="18" charset="0"/>
              <a:cs typeface="Times New Roman" pitchFamily="18" charset="0"/>
            </a:endParaRPr>
          </a:p>
        </p:txBody>
      </p:sp>
      <p:sp>
        <p:nvSpPr>
          <p:cNvPr id="8" name="Rectangle 7"/>
          <p:cNvSpPr/>
          <p:nvPr/>
        </p:nvSpPr>
        <p:spPr>
          <a:xfrm>
            <a:off x="1043608" y="3717032"/>
            <a:ext cx="7560840" cy="1938992"/>
          </a:xfrm>
          <a:prstGeom prst="rect">
            <a:avLst/>
          </a:prstGeom>
        </p:spPr>
        <p:txBody>
          <a:bodyPr wrap="square">
            <a:spAutoFit/>
          </a:bodyPr>
          <a:lstStyle/>
          <a:p>
            <a:pPr marL="285750" indent="-285750" algn="just">
              <a:lnSpc>
                <a:spcPct val="150000"/>
              </a:lnSpc>
              <a:buFont typeface="Wingdings" pitchFamily="2" charset="2"/>
              <a:buChar char="q"/>
            </a:pPr>
            <a:r>
              <a:rPr lang="fr-FR" dirty="0"/>
              <a:t> </a:t>
            </a:r>
            <a:r>
              <a:rPr lang="fr-FR" sz="2000" b="1" dirty="0">
                <a:latin typeface="Times New Roman" pitchFamily="18" charset="0"/>
                <a:cs typeface="Times New Roman" pitchFamily="18" charset="0"/>
              </a:rPr>
              <a:t>P</a:t>
            </a:r>
            <a:r>
              <a:rPr lang="fr-FR" sz="2000" b="1" dirty="0" smtClean="0">
                <a:latin typeface="Times New Roman" pitchFamily="18" charset="0"/>
                <a:cs typeface="Times New Roman" pitchFamily="18" charset="0"/>
              </a:rPr>
              <a:t>ortails </a:t>
            </a:r>
            <a:r>
              <a:rPr lang="fr-FR" sz="2000" b="1" dirty="0">
                <a:latin typeface="Times New Roman" pitchFamily="18" charset="0"/>
                <a:cs typeface="Times New Roman" pitchFamily="18" charset="0"/>
              </a:rPr>
              <a:t>captifs</a:t>
            </a:r>
            <a:r>
              <a:rPr lang="fr-FR" sz="2000" dirty="0">
                <a:latin typeface="Times New Roman" pitchFamily="18" charset="0"/>
                <a:cs typeface="Times New Roman" pitchFamily="18" charset="0"/>
              </a:rPr>
              <a:t> </a:t>
            </a:r>
            <a:r>
              <a:rPr lang="fr-FR" sz="2000" dirty="0" smtClean="0">
                <a:latin typeface="Times New Roman" pitchFamily="18" charset="0"/>
                <a:cs typeface="Times New Roman" pitchFamily="18" charset="0"/>
              </a:rPr>
              <a:t>: sont </a:t>
            </a:r>
            <a:r>
              <a:rPr lang="fr-FR" sz="2000" dirty="0">
                <a:latin typeface="Times New Roman" pitchFamily="18" charset="0"/>
                <a:cs typeface="Times New Roman" pitchFamily="18" charset="0"/>
              </a:rPr>
              <a:t>des </a:t>
            </a:r>
            <a:r>
              <a:rPr lang="fr-FR" sz="2000" dirty="0" smtClean="0">
                <a:latin typeface="Times New Roman" pitchFamily="18" charset="0"/>
                <a:cs typeface="Times New Roman" pitchFamily="18" charset="0"/>
              </a:rPr>
              <a:t>pare-feu </a:t>
            </a:r>
            <a:r>
              <a:rPr lang="fr-FR" sz="2000" dirty="0">
                <a:latin typeface="Times New Roman" pitchFamily="18" charset="0"/>
                <a:cs typeface="Times New Roman" pitchFamily="18" charset="0"/>
              </a:rPr>
              <a:t>dont le but est d'intercepter les usagers d'un réseau de consultation afin de leur présenter une page</a:t>
            </a:r>
            <a:r>
              <a:rPr lang="fr-FR" sz="2000" u="sng" dirty="0">
                <a:latin typeface="Times New Roman" pitchFamily="18" charset="0"/>
                <a:cs typeface="Times New Roman" pitchFamily="18" charset="0"/>
              </a:rPr>
              <a:t> </a:t>
            </a:r>
            <a:r>
              <a:rPr lang="fr-FR" sz="2000" dirty="0">
                <a:latin typeface="Times New Roman" pitchFamily="18" charset="0"/>
                <a:cs typeface="Times New Roman" pitchFamily="18" charset="0"/>
              </a:rPr>
              <a:t>web spéciale (par exemple : avertissement, charte d'utilisation, demande </a:t>
            </a:r>
            <a:r>
              <a:rPr lang="fr-FR" sz="2000" dirty="0" smtClean="0">
                <a:latin typeface="Times New Roman" pitchFamily="18" charset="0"/>
                <a:cs typeface="Times New Roman" pitchFamily="18" charset="0"/>
              </a:rPr>
              <a:t>d'authentification, </a:t>
            </a:r>
            <a:r>
              <a:rPr lang="fr-FR" sz="2000" dirty="0">
                <a:latin typeface="Times New Roman" pitchFamily="18" charset="0"/>
                <a:cs typeface="Times New Roman" pitchFamily="18" charset="0"/>
              </a:rPr>
              <a:t>etc.) </a:t>
            </a:r>
            <a:endParaRPr lang="fr-FR" sz="2000" dirty="0">
              <a:latin typeface="Times New Roman" pitchFamily="18" charset="0"/>
              <a:cs typeface="Times New Roman" pitchFamily="18" charset="0"/>
            </a:endParaRPr>
          </a:p>
        </p:txBody>
      </p:sp>
    </p:spTree>
    <p:extLst>
      <p:ext uri="{BB962C8B-B14F-4D97-AF65-F5344CB8AC3E}">
        <p14:creationId xmlns:p14="http://schemas.microsoft.com/office/powerpoint/2010/main" val="26561580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Image1.jpg"/>
          <p:cNvPicPr>
            <a:picLocks noChangeAspect="1"/>
          </p:cNvPicPr>
          <p:nvPr/>
        </p:nvPicPr>
        <p:blipFill>
          <a:blip r:embed="rId2" cstate="print"/>
          <a:stretch>
            <a:fillRect/>
          </a:stretch>
        </p:blipFill>
        <p:spPr>
          <a:xfrm>
            <a:off x="0" y="0"/>
            <a:ext cx="9144000" cy="6858000"/>
          </a:xfrm>
          <a:prstGeom prst="rect">
            <a:avLst/>
          </a:prstGeom>
        </p:spPr>
      </p:pic>
      <p:sp>
        <p:nvSpPr>
          <p:cNvPr id="8" name="ZoneTexte 7"/>
          <p:cNvSpPr txBox="1"/>
          <p:nvPr/>
        </p:nvSpPr>
        <p:spPr>
          <a:xfrm>
            <a:off x="2151658" y="355303"/>
            <a:ext cx="6524798" cy="1877437"/>
          </a:xfrm>
          <a:prstGeom prst="rect">
            <a:avLst/>
          </a:prstGeom>
          <a:noFill/>
        </p:spPr>
        <p:txBody>
          <a:bodyPr wrap="square" rtlCol="0">
            <a:spAutoFit/>
          </a:bodyPr>
          <a:lstStyle/>
          <a:p>
            <a:pPr algn="ctr"/>
            <a:r>
              <a:rPr lang="fr-FR" sz="2000" dirty="0" smtClean="0"/>
              <a:t>Ministère de l’Enseignement Supérieur et de la Recherche Scientifique</a:t>
            </a:r>
          </a:p>
          <a:p>
            <a:pPr algn="ctr"/>
            <a:r>
              <a:rPr lang="fr-FR" sz="2000" dirty="0" smtClean="0"/>
              <a:t>Direction Générale des Etudes Technologiques</a:t>
            </a:r>
          </a:p>
          <a:p>
            <a:pPr algn="ctr"/>
            <a:r>
              <a:rPr lang="fr-FR" sz="2000" dirty="0" smtClean="0"/>
              <a:t>Institut Supérieur des Études Technologiques de Tozeur</a:t>
            </a:r>
          </a:p>
          <a:p>
            <a:pPr algn="ctr">
              <a:lnSpc>
                <a:spcPct val="80000"/>
              </a:lnSpc>
              <a:spcBef>
                <a:spcPct val="20000"/>
              </a:spcBef>
            </a:pPr>
            <a:endParaRPr lang="fr-FR" sz="2000" dirty="0" smtClean="0"/>
          </a:p>
          <a:p>
            <a:endParaRPr lang="fr-FR" sz="1400" dirty="0">
              <a:latin typeface="Vijaya" pitchFamily="34" charset="0"/>
              <a:cs typeface="Vijaya" pitchFamily="34" charset="0"/>
            </a:endParaRPr>
          </a:p>
        </p:txBody>
      </p:sp>
      <p:sp>
        <p:nvSpPr>
          <p:cNvPr id="12" name="ZoneTexte 11"/>
          <p:cNvSpPr txBox="1"/>
          <p:nvPr/>
        </p:nvSpPr>
        <p:spPr>
          <a:xfrm>
            <a:off x="1043608" y="2419524"/>
            <a:ext cx="8025208" cy="1569660"/>
          </a:xfrm>
          <a:prstGeom prst="rect">
            <a:avLst/>
          </a:prstGeom>
          <a:noFill/>
        </p:spPr>
        <p:txBody>
          <a:bodyPr wrap="square" rtlCol="0">
            <a:spAutoFit/>
          </a:bodyPr>
          <a:lstStyle/>
          <a:p>
            <a:pPr algn="ctr"/>
            <a:r>
              <a:rPr lang="fr-FR" sz="3600" b="1" dirty="0" smtClean="0">
                <a:solidFill>
                  <a:srgbClr val="0070C0"/>
                </a:solidFill>
                <a:latin typeface="Vijaya" panose="020B0604020202020204" pitchFamily="34" charset="0"/>
                <a:cs typeface="Vijaya" panose="020B0604020202020204" pitchFamily="34" charset="0"/>
              </a:rPr>
              <a:t>Sécurisation </a:t>
            </a:r>
            <a:r>
              <a:rPr lang="fr-FR" sz="3600" b="1" dirty="0">
                <a:solidFill>
                  <a:srgbClr val="0070C0"/>
                </a:solidFill>
                <a:latin typeface="Vijaya" panose="020B0604020202020204" pitchFamily="34" charset="0"/>
                <a:cs typeface="Vijaya" panose="020B0604020202020204" pitchFamily="34" charset="0"/>
              </a:rPr>
              <a:t>d’un réseau sans </a:t>
            </a:r>
            <a:r>
              <a:rPr lang="fr-FR" sz="3600" b="1" dirty="0" smtClean="0">
                <a:solidFill>
                  <a:srgbClr val="0070C0"/>
                </a:solidFill>
                <a:latin typeface="Vijaya" panose="020B0604020202020204" pitchFamily="34" charset="0"/>
                <a:cs typeface="Vijaya" panose="020B0604020202020204" pitchFamily="34" charset="0"/>
              </a:rPr>
              <a:t>fil à l’aide d’un serveur </a:t>
            </a:r>
            <a:r>
              <a:rPr lang="fr-FR" sz="3600" b="1" dirty="0" smtClean="0">
                <a:solidFill>
                  <a:srgbClr val="0070C0"/>
                </a:solidFill>
                <a:latin typeface="Vijaya" panose="020B0604020202020204" pitchFamily="34" charset="0"/>
                <a:cs typeface="Vijaya" panose="020B0604020202020204" pitchFamily="34" charset="0"/>
              </a:rPr>
              <a:t>RADIUS &amp; configuration Firewall</a:t>
            </a:r>
            <a:endParaRPr lang="fr-FR" sz="3600" b="1" dirty="0">
              <a:solidFill>
                <a:srgbClr val="0070C0"/>
              </a:solidFill>
              <a:latin typeface="Vijaya" panose="020B0604020202020204" pitchFamily="34" charset="0"/>
              <a:cs typeface="Vijaya" panose="020B0604020202020204" pitchFamily="34" charset="0"/>
            </a:endParaRPr>
          </a:p>
          <a:p>
            <a:pPr algn="ctr"/>
            <a:endParaRPr lang="fr-FR" sz="2400" dirty="0"/>
          </a:p>
        </p:txBody>
      </p:sp>
      <p:sp>
        <p:nvSpPr>
          <p:cNvPr id="13" name="ZoneTexte 12"/>
          <p:cNvSpPr txBox="1"/>
          <p:nvPr/>
        </p:nvSpPr>
        <p:spPr>
          <a:xfrm>
            <a:off x="1874157" y="4389632"/>
            <a:ext cx="4661083" cy="461665"/>
          </a:xfrm>
          <a:prstGeom prst="rect">
            <a:avLst/>
          </a:prstGeom>
          <a:noFill/>
        </p:spPr>
        <p:txBody>
          <a:bodyPr wrap="square" rtlCol="0">
            <a:spAutoFit/>
          </a:bodyPr>
          <a:lstStyle/>
          <a:p>
            <a:r>
              <a:rPr lang="fr-FR" sz="2400" b="1" dirty="0">
                <a:latin typeface="Vijaya" panose="020B0604020202020204" pitchFamily="34" charset="0"/>
                <a:cs typeface="Vijaya" pitchFamily="34" charset="0"/>
              </a:rPr>
              <a:t>Réalisée </a:t>
            </a:r>
            <a:r>
              <a:rPr lang="fr-FR" sz="2400" b="1" dirty="0" smtClean="0">
                <a:latin typeface="Vijaya" panose="020B0604020202020204" pitchFamily="34" charset="0"/>
                <a:cs typeface="Vijaya" pitchFamily="34" charset="0"/>
              </a:rPr>
              <a:t>par : </a:t>
            </a:r>
            <a:r>
              <a:rPr lang="fr-FR" sz="2400" b="1" dirty="0" smtClean="0">
                <a:latin typeface="Vijaya" panose="020B0604020202020204" pitchFamily="34" charset="0"/>
                <a:cs typeface="Vijaya" pitchFamily="34" charset="0"/>
              </a:rPr>
              <a:t>Chebbi Atef &amp; </a:t>
            </a:r>
            <a:r>
              <a:rPr lang="fr-FR" sz="2400" b="1" dirty="0" err="1" smtClean="0">
                <a:latin typeface="Vijaya" panose="020B0604020202020204" pitchFamily="34" charset="0"/>
                <a:cs typeface="Vijaya" pitchFamily="34" charset="0"/>
              </a:rPr>
              <a:t>Atia</a:t>
            </a:r>
            <a:r>
              <a:rPr lang="fr-FR" sz="2400" b="1" dirty="0" smtClean="0">
                <a:latin typeface="Vijaya" panose="020B0604020202020204" pitchFamily="34" charset="0"/>
                <a:cs typeface="Vijaya" pitchFamily="34" charset="0"/>
              </a:rPr>
              <a:t> Nadhmi</a:t>
            </a:r>
            <a:endParaRPr lang="fr-FR" sz="2400" b="1" dirty="0">
              <a:latin typeface="Vijaya" panose="020B0604020202020204" pitchFamily="34" charset="0"/>
              <a:cs typeface="Vijaya" pitchFamily="34" charset="0"/>
            </a:endParaRPr>
          </a:p>
        </p:txBody>
      </p:sp>
      <p:sp>
        <p:nvSpPr>
          <p:cNvPr id="14" name="ZoneTexte 13"/>
          <p:cNvSpPr txBox="1"/>
          <p:nvPr/>
        </p:nvSpPr>
        <p:spPr>
          <a:xfrm>
            <a:off x="1874158" y="4886278"/>
            <a:ext cx="3302507" cy="461665"/>
          </a:xfrm>
          <a:prstGeom prst="rect">
            <a:avLst/>
          </a:prstGeom>
          <a:noFill/>
        </p:spPr>
        <p:txBody>
          <a:bodyPr wrap="none" rtlCol="0">
            <a:spAutoFit/>
          </a:bodyPr>
          <a:lstStyle/>
          <a:p>
            <a:pPr lvl="0"/>
            <a:r>
              <a:rPr lang="fr-FR" sz="2400" b="1" dirty="0" smtClean="0">
                <a:latin typeface="Vijaya" pitchFamily="34" charset="0"/>
                <a:cs typeface="Vijaya" pitchFamily="34" charset="0"/>
              </a:rPr>
              <a:t>Encadré </a:t>
            </a:r>
            <a:r>
              <a:rPr lang="fr-FR" sz="2400" b="1" dirty="0">
                <a:latin typeface="Vijaya" pitchFamily="34" charset="0"/>
                <a:cs typeface="Vijaya" pitchFamily="34" charset="0"/>
              </a:rPr>
              <a:t>par : </a:t>
            </a:r>
            <a:r>
              <a:rPr lang="fr-FR" sz="2400" b="1" dirty="0" smtClean="0">
                <a:latin typeface="Vijaya" pitchFamily="34" charset="0"/>
                <a:cs typeface="Vijaya" pitchFamily="34" charset="0"/>
              </a:rPr>
              <a:t>Mr </a:t>
            </a:r>
            <a:r>
              <a:rPr lang="fr-FR" sz="2400" b="1" dirty="0" err="1" smtClean="0">
                <a:latin typeface="Vijaya" pitchFamily="34" charset="0"/>
                <a:cs typeface="Vijaya" pitchFamily="34" charset="0"/>
              </a:rPr>
              <a:t>Shimi</a:t>
            </a:r>
            <a:r>
              <a:rPr lang="fr-FR" sz="2400" b="1" dirty="0" smtClean="0">
                <a:latin typeface="Vijaya" pitchFamily="34" charset="0"/>
                <a:cs typeface="Vijaya" pitchFamily="34" charset="0"/>
              </a:rPr>
              <a:t> </a:t>
            </a:r>
            <a:r>
              <a:rPr lang="fr-FR" sz="2400" b="1" dirty="0" err="1" smtClean="0">
                <a:latin typeface="Vijaya" pitchFamily="34" charset="0"/>
                <a:cs typeface="Vijaya" pitchFamily="34" charset="0"/>
              </a:rPr>
              <a:t>Saber</a:t>
            </a:r>
            <a:endParaRPr lang="fr-FR" sz="2400" b="1" dirty="0">
              <a:latin typeface="Vijaya" pitchFamily="34" charset="0"/>
              <a:cs typeface="Vijaya" pitchFamily="34" charset="0"/>
            </a:endParaRPr>
          </a:p>
        </p:txBody>
      </p:sp>
      <p:sp>
        <p:nvSpPr>
          <p:cNvPr id="15" name="Rectangle 14"/>
          <p:cNvSpPr/>
          <p:nvPr/>
        </p:nvSpPr>
        <p:spPr>
          <a:xfrm>
            <a:off x="3323771" y="6165304"/>
            <a:ext cx="3161315" cy="553998"/>
          </a:xfrm>
          <a:prstGeom prst="rect">
            <a:avLst/>
          </a:prstGeom>
        </p:spPr>
        <p:txBody>
          <a:bodyPr wrap="none">
            <a:spAutoFit/>
          </a:bodyPr>
          <a:lstStyle/>
          <a:p>
            <a:pPr lvl="0" algn="ctr" eaLnBrk="0" hangingPunct="0">
              <a:lnSpc>
                <a:spcPct val="150000"/>
              </a:lnSpc>
            </a:pPr>
            <a:r>
              <a:rPr kumimoji="0" lang="fr-FR" b="1" i="0" u="none" strike="noStrike" cap="none" normalizeH="0" baseline="0" dirty="0" smtClean="0">
                <a:ln>
                  <a:noFill/>
                </a:ln>
                <a:solidFill>
                  <a:srgbClr val="0062A4"/>
                </a:solidFill>
                <a:effectLst/>
                <a:latin typeface="Garamond" pitchFamily="18" charset="0"/>
                <a:ea typeface="Times New Roman" pitchFamily="18" charset="0"/>
                <a:cs typeface="Rod" pitchFamily="49" charset="-79"/>
              </a:rPr>
              <a:t>Année Universitaire: 2015-2016</a:t>
            </a:r>
            <a:endParaRPr kumimoji="0" lang="fr-FR" sz="2000" b="0" i="0" u="none" strike="noStrike" cap="none" normalizeH="0" baseline="0" dirty="0" smtClean="0">
              <a:ln>
                <a:noFill/>
              </a:ln>
              <a:solidFill>
                <a:srgbClr val="0062A4"/>
              </a:solidFill>
              <a:effectLst/>
              <a:latin typeface="Garamond" pitchFamily="18" charset="0"/>
              <a:cs typeface="Arial" pitchFamily="34" charset="0"/>
            </a:endParaRPr>
          </a:p>
        </p:txBody>
      </p:sp>
      <p:pic>
        <p:nvPicPr>
          <p:cNvPr id="10" name="Picture 2" descr="ISET Tozeur bi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591" y="489428"/>
            <a:ext cx="1080121" cy="101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Image 15"/>
          <p:cNvPicPr>
            <a:picLocks noChangeAspect="1"/>
          </p:cNvPicPr>
          <p:nvPr/>
        </p:nvPicPr>
        <p:blipFill>
          <a:blip r:embed="rId4" cstate="print"/>
          <a:stretch>
            <a:fillRect/>
          </a:stretch>
        </p:blipFill>
        <p:spPr>
          <a:xfrm>
            <a:off x="6535241" y="5180806"/>
            <a:ext cx="1781175" cy="552450"/>
          </a:xfrm>
          <a:prstGeom prst="rect">
            <a:avLst/>
          </a:prstGeom>
          <a:ln>
            <a:noFill/>
          </a:ln>
          <a:effectLst>
            <a:softEdge rad="112500"/>
          </a:effectLst>
        </p:spPr>
      </p:pic>
    </p:spTree>
    <p:extLst>
      <p:ext uri="{BB962C8B-B14F-4D97-AF65-F5344CB8AC3E}">
        <p14:creationId xmlns:p14="http://schemas.microsoft.com/office/powerpoint/2010/main" val="323017016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par>
                                <p:cTn id="11" presetID="16" presetClass="entr" presetSubtype="21"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down)">
                                      <p:cBhvr>
                                        <p:cTn id="18" dur="580">
                                          <p:stCondLst>
                                            <p:cond delay="0"/>
                                          </p:stCondLst>
                                        </p:cTn>
                                        <p:tgtEl>
                                          <p:spTgt spid="13"/>
                                        </p:tgtEl>
                                      </p:cBhvr>
                                    </p:animEffect>
                                    <p:anim calcmode="lin" valueType="num">
                                      <p:cBhvr>
                                        <p:cTn id="19"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24" dur="26">
                                          <p:stCondLst>
                                            <p:cond delay="650"/>
                                          </p:stCondLst>
                                        </p:cTn>
                                        <p:tgtEl>
                                          <p:spTgt spid="13"/>
                                        </p:tgtEl>
                                      </p:cBhvr>
                                      <p:to x="100000" y="60000"/>
                                    </p:animScale>
                                    <p:animScale>
                                      <p:cBhvr>
                                        <p:cTn id="25" dur="166" decel="50000">
                                          <p:stCondLst>
                                            <p:cond delay="676"/>
                                          </p:stCondLst>
                                        </p:cTn>
                                        <p:tgtEl>
                                          <p:spTgt spid="13"/>
                                        </p:tgtEl>
                                      </p:cBhvr>
                                      <p:to x="100000" y="100000"/>
                                    </p:animScale>
                                    <p:animScale>
                                      <p:cBhvr>
                                        <p:cTn id="26" dur="26">
                                          <p:stCondLst>
                                            <p:cond delay="1312"/>
                                          </p:stCondLst>
                                        </p:cTn>
                                        <p:tgtEl>
                                          <p:spTgt spid="13"/>
                                        </p:tgtEl>
                                      </p:cBhvr>
                                      <p:to x="100000" y="80000"/>
                                    </p:animScale>
                                    <p:animScale>
                                      <p:cBhvr>
                                        <p:cTn id="27" dur="166" decel="50000">
                                          <p:stCondLst>
                                            <p:cond delay="1338"/>
                                          </p:stCondLst>
                                        </p:cTn>
                                        <p:tgtEl>
                                          <p:spTgt spid="13"/>
                                        </p:tgtEl>
                                      </p:cBhvr>
                                      <p:to x="100000" y="100000"/>
                                    </p:animScale>
                                    <p:animScale>
                                      <p:cBhvr>
                                        <p:cTn id="28" dur="26">
                                          <p:stCondLst>
                                            <p:cond delay="1642"/>
                                          </p:stCondLst>
                                        </p:cTn>
                                        <p:tgtEl>
                                          <p:spTgt spid="13"/>
                                        </p:tgtEl>
                                      </p:cBhvr>
                                      <p:to x="100000" y="90000"/>
                                    </p:animScale>
                                    <p:animScale>
                                      <p:cBhvr>
                                        <p:cTn id="29" dur="166" decel="50000">
                                          <p:stCondLst>
                                            <p:cond delay="1668"/>
                                          </p:stCondLst>
                                        </p:cTn>
                                        <p:tgtEl>
                                          <p:spTgt spid="13"/>
                                        </p:tgtEl>
                                      </p:cBhvr>
                                      <p:to x="100000" y="100000"/>
                                    </p:animScale>
                                    <p:animScale>
                                      <p:cBhvr>
                                        <p:cTn id="30" dur="26">
                                          <p:stCondLst>
                                            <p:cond delay="1808"/>
                                          </p:stCondLst>
                                        </p:cTn>
                                        <p:tgtEl>
                                          <p:spTgt spid="13"/>
                                        </p:tgtEl>
                                      </p:cBhvr>
                                      <p:to x="100000" y="95000"/>
                                    </p:animScale>
                                    <p:animScale>
                                      <p:cBhvr>
                                        <p:cTn id="31" dur="166" decel="50000">
                                          <p:stCondLst>
                                            <p:cond delay="1834"/>
                                          </p:stCondLst>
                                        </p:cTn>
                                        <p:tgtEl>
                                          <p:spTgt spid="13"/>
                                        </p:tgtEl>
                                      </p:cBhvr>
                                      <p:to x="100000" y="100000"/>
                                    </p:animScale>
                                  </p:childTnLst>
                                </p:cTn>
                              </p:par>
                              <p:par>
                                <p:cTn id="32" presetID="26"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down)">
                                      <p:cBhvr>
                                        <p:cTn id="34" dur="580">
                                          <p:stCondLst>
                                            <p:cond delay="0"/>
                                          </p:stCondLst>
                                        </p:cTn>
                                        <p:tgtEl>
                                          <p:spTgt spid="14"/>
                                        </p:tgtEl>
                                      </p:cBhvr>
                                    </p:animEffect>
                                    <p:anim calcmode="lin" valueType="num">
                                      <p:cBhvr>
                                        <p:cTn id="35"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36"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37"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38"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39"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40" dur="26">
                                          <p:stCondLst>
                                            <p:cond delay="650"/>
                                          </p:stCondLst>
                                        </p:cTn>
                                        <p:tgtEl>
                                          <p:spTgt spid="14"/>
                                        </p:tgtEl>
                                      </p:cBhvr>
                                      <p:to x="100000" y="60000"/>
                                    </p:animScale>
                                    <p:animScale>
                                      <p:cBhvr>
                                        <p:cTn id="41" dur="166" decel="50000">
                                          <p:stCondLst>
                                            <p:cond delay="676"/>
                                          </p:stCondLst>
                                        </p:cTn>
                                        <p:tgtEl>
                                          <p:spTgt spid="14"/>
                                        </p:tgtEl>
                                      </p:cBhvr>
                                      <p:to x="100000" y="100000"/>
                                    </p:animScale>
                                    <p:animScale>
                                      <p:cBhvr>
                                        <p:cTn id="42" dur="26">
                                          <p:stCondLst>
                                            <p:cond delay="1312"/>
                                          </p:stCondLst>
                                        </p:cTn>
                                        <p:tgtEl>
                                          <p:spTgt spid="14"/>
                                        </p:tgtEl>
                                      </p:cBhvr>
                                      <p:to x="100000" y="80000"/>
                                    </p:animScale>
                                    <p:animScale>
                                      <p:cBhvr>
                                        <p:cTn id="43" dur="166" decel="50000">
                                          <p:stCondLst>
                                            <p:cond delay="1338"/>
                                          </p:stCondLst>
                                        </p:cTn>
                                        <p:tgtEl>
                                          <p:spTgt spid="14"/>
                                        </p:tgtEl>
                                      </p:cBhvr>
                                      <p:to x="100000" y="100000"/>
                                    </p:animScale>
                                    <p:animScale>
                                      <p:cBhvr>
                                        <p:cTn id="44" dur="26">
                                          <p:stCondLst>
                                            <p:cond delay="1642"/>
                                          </p:stCondLst>
                                        </p:cTn>
                                        <p:tgtEl>
                                          <p:spTgt spid="14"/>
                                        </p:tgtEl>
                                      </p:cBhvr>
                                      <p:to x="100000" y="90000"/>
                                    </p:animScale>
                                    <p:animScale>
                                      <p:cBhvr>
                                        <p:cTn id="45" dur="166" decel="50000">
                                          <p:stCondLst>
                                            <p:cond delay="1668"/>
                                          </p:stCondLst>
                                        </p:cTn>
                                        <p:tgtEl>
                                          <p:spTgt spid="14"/>
                                        </p:tgtEl>
                                      </p:cBhvr>
                                      <p:to x="100000" y="100000"/>
                                    </p:animScale>
                                    <p:animScale>
                                      <p:cBhvr>
                                        <p:cTn id="46" dur="26">
                                          <p:stCondLst>
                                            <p:cond delay="1808"/>
                                          </p:stCondLst>
                                        </p:cTn>
                                        <p:tgtEl>
                                          <p:spTgt spid="14"/>
                                        </p:tgtEl>
                                      </p:cBhvr>
                                      <p:to x="100000" y="95000"/>
                                    </p:animScale>
                                    <p:animScale>
                                      <p:cBhvr>
                                        <p:cTn id="47" dur="166" decel="50000">
                                          <p:stCondLst>
                                            <p:cond delay="1834"/>
                                          </p:stCondLst>
                                        </p:cTn>
                                        <p:tgtEl>
                                          <p:spTgt spid="14"/>
                                        </p:tgtEl>
                                      </p:cBhvr>
                                      <p:to x="100000" y="100000"/>
                                    </p:animScale>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 calcmode="lin" valueType="num">
                                      <p:cBhvr>
                                        <p:cTn id="52" dur="500" fill="hold"/>
                                        <p:tgtEl>
                                          <p:spTgt spid="15"/>
                                        </p:tgtEl>
                                        <p:attrNameLst>
                                          <p:attrName>ppt_w</p:attrName>
                                        </p:attrNameLst>
                                      </p:cBhvr>
                                      <p:tavLst>
                                        <p:tav tm="0">
                                          <p:val>
                                            <p:fltVal val="0"/>
                                          </p:val>
                                        </p:tav>
                                        <p:tav tm="100000">
                                          <p:val>
                                            <p:strVal val="#ppt_w"/>
                                          </p:val>
                                        </p:tav>
                                      </p:tavLst>
                                    </p:anim>
                                    <p:anim calcmode="lin" valueType="num">
                                      <p:cBhvr>
                                        <p:cTn id="53" dur="500" fill="hold"/>
                                        <p:tgtEl>
                                          <p:spTgt spid="15"/>
                                        </p:tgtEl>
                                        <p:attrNameLst>
                                          <p:attrName>ppt_h</p:attrName>
                                        </p:attrNameLst>
                                      </p:cBhvr>
                                      <p:tavLst>
                                        <p:tav tm="0">
                                          <p:val>
                                            <p:fltVal val="0"/>
                                          </p:val>
                                        </p:tav>
                                        <p:tav tm="100000">
                                          <p:val>
                                            <p:strVal val="#ppt_h"/>
                                          </p:val>
                                        </p:tav>
                                      </p:tavLst>
                                    </p:anim>
                                    <p:animEffect transition="in" filter="fade">
                                      <p:cBhvr>
                                        <p:cTn id="5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P spid="14" grpId="0"/>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Image1.jpg"/>
          <p:cNvPicPr>
            <a:picLocks noChangeAspect="1"/>
          </p:cNvPicPr>
          <p:nvPr/>
        </p:nvPicPr>
        <p:blipFill>
          <a:blip r:embed="rId3" cstate="print"/>
          <a:stretch>
            <a:fillRect/>
          </a:stretch>
        </p:blipFill>
        <p:spPr>
          <a:xfrm>
            <a:off x="0" y="27384"/>
            <a:ext cx="9144000" cy="6858000"/>
          </a:xfrm>
          <a:prstGeom prst="rect">
            <a:avLst/>
          </a:prstGeom>
        </p:spPr>
      </p:pic>
      <p:sp>
        <p:nvSpPr>
          <p:cNvPr id="8" name="Espace réservé du numéro de diapositive 7"/>
          <p:cNvSpPr>
            <a:spLocks noGrp="1"/>
          </p:cNvSpPr>
          <p:nvPr>
            <p:ph type="sldNum" sz="quarter" idx="12"/>
          </p:nvPr>
        </p:nvSpPr>
        <p:spPr/>
        <p:txBody>
          <a:bodyPr/>
          <a:lstStyle/>
          <a:p>
            <a:fld id="{F1EFE527-61C2-4D9D-AD80-156EA13F7944}" type="slidenum">
              <a:rPr lang="es-ES" smtClean="0"/>
              <a:pPr/>
              <a:t>20</a:t>
            </a:fld>
            <a:endParaRPr lang="es-ES" dirty="0"/>
          </a:p>
        </p:txBody>
      </p:sp>
      <p:sp>
        <p:nvSpPr>
          <p:cNvPr id="9" name="Titre 15"/>
          <p:cNvSpPr txBox="1">
            <a:spLocks/>
          </p:cNvSpPr>
          <p:nvPr/>
        </p:nvSpPr>
        <p:spPr>
          <a:xfrm>
            <a:off x="1547664" y="260648"/>
            <a:ext cx="6643687" cy="857250"/>
          </a:xfrm>
          <a:prstGeom prst="rect">
            <a:avLst/>
          </a:prstGeom>
          <a:solidFill>
            <a:srgbClr val="79ABCD">
              <a:alpha val="41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noAutofit/>
          </a:bodyPr>
          <a:lstStyle/>
          <a:p>
            <a:pPr algn="ctr" fontAlgn="auto">
              <a:spcAft>
                <a:spcPts val="0"/>
              </a:spcAft>
              <a:defRPr/>
            </a:pPr>
            <a:r>
              <a:rPr lang="fr-FR" sz="4800" b="1" dirty="0" smtClean="0">
                <a:solidFill>
                  <a:schemeClr val="bg1"/>
                </a:solidFill>
                <a:effectLst>
                  <a:outerShdw blurRad="38100" dist="38100" dir="2700000" algn="tl">
                    <a:srgbClr val="000000">
                      <a:alpha val="43137"/>
                    </a:srgbClr>
                  </a:outerShdw>
                </a:effectLst>
                <a:latin typeface="Vijaya" pitchFamily="34" charset="0"/>
                <a:cs typeface="Vijaya" pitchFamily="34" charset="0"/>
              </a:rPr>
              <a:t>Présentation des outils</a:t>
            </a:r>
            <a:endParaRPr lang="fr-FR" sz="4800" b="1" dirty="0">
              <a:solidFill>
                <a:schemeClr val="bg1"/>
              </a:solidFill>
              <a:effectLst>
                <a:outerShdw blurRad="38100" dist="38100" dir="2700000" algn="tl">
                  <a:srgbClr val="000000">
                    <a:alpha val="43137"/>
                  </a:srgbClr>
                </a:outerShdw>
              </a:effectLst>
              <a:latin typeface="Vijaya" pitchFamily="34" charset="0"/>
              <a:cs typeface="Vijaya" pitchFamily="34" charset="0"/>
            </a:endParaRPr>
          </a:p>
        </p:txBody>
      </p:sp>
      <p:sp>
        <p:nvSpPr>
          <p:cNvPr id="23564" name="AutoShape 12"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23566" name="AutoShape 14"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23568" name="AutoShape 16"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pic>
        <p:nvPicPr>
          <p:cNvPr id="31" name="Image 30"/>
          <p:cNvPicPr>
            <a:picLocks noChangeAspect="1"/>
          </p:cNvPicPr>
          <p:nvPr/>
        </p:nvPicPr>
        <p:blipFill>
          <a:blip r:embed="rId4" cstate="print"/>
          <a:stretch>
            <a:fillRect/>
          </a:stretch>
        </p:blipFill>
        <p:spPr>
          <a:xfrm>
            <a:off x="6535241" y="5324822"/>
            <a:ext cx="1781175" cy="552450"/>
          </a:xfrm>
          <a:prstGeom prst="rect">
            <a:avLst/>
          </a:prstGeom>
          <a:ln>
            <a:noFill/>
          </a:ln>
          <a:effectLst>
            <a:softEdge rad="112500"/>
          </a:effectLst>
        </p:spPr>
      </p:pic>
      <p:sp>
        <p:nvSpPr>
          <p:cNvPr id="3" name="Rectangle 2"/>
          <p:cNvSpPr/>
          <p:nvPr/>
        </p:nvSpPr>
        <p:spPr>
          <a:xfrm>
            <a:off x="996043" y="2090057"/>
            <a:ext cx="4619565" cy="458074"/>
          </a:xfrm>
          <a:prstGeom prst="rect">
            <a:avLst/>
          </a:prstGeom>
        </p:spPr>
        <p:txBody>
          <a:bodyPr wrap="square">
            <a:spAutoFit/>
          </a:bodyPr>
          <a:lstStyle/>
          <a:p>
            <a:pPr>
              <a:lnSpc>
                <a:spcPct val="150000"/>
              </a:lnSpc>
              <a:spcAft>
                <a:spcPts val="0"/>
              </a:spcAft>
            </a:pPr>
            <a:endParaRPr lang="fr-FR" dirty="0" smtClean="0">
              <a:latin typeface="Times New Roman" panose="02020603050405020304" pitchFamily="18" charset="0"/>
              <a:ea typeface="Calibri" panose="020F0502020204030204" pitchFamily="34" charset="0"/>
              <a:cs typeface="Arial" panose="020B0604020202020204" pitchFamily="34" charset="0"/>
            </a:endParaRPr>
          </a:p>
        </p:txBody>
      </p:sp>
      <p:graphicFrame>
        <p:nvGraphicFramePr>
          <p:cNvPr id="2" name="Diagramme 1"/>
          <p:cNvGraphicFramePr/>
          <p:nvPr>
            <p:extLst>
              <p:ext uri="{D42A27DB-BD31-4B8C-83A1-F6EECF244321}">
                <p14:modId xmlns:p14="http://schemas.microsoft.com/office/powerpoint/2010/main" val="3121888"/>
              </p:ext>
            </p:extLst>
          </p:nvPr>
        </p:nvGraphicFramePr>
        <p:xfrm>
          <a:off x="857224" y="1502230"/>
          <a:ext cx="4731838" cy="46166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Rectangle 6"/>
          <p:cNvSpPr/>
          <p:nvPr/>
        </p:nvSpPr>
        <p:spPr>
          <a:xfrm>
            <a:off x="963386" y="2090057"/>
            <a:ext cx="7425037" cy="2923877"/>
          </a:xfrm>
          <a:prstGeom prst="rect">
            <a:avLst/>
          </a:prstGeom>
        </p:spPr>
        <p:txBody>
          <a:bodyPr wrap="square">
            <a:spAutoFit/>
          </a:bodyPr>
          <a:lstStyle/>
          <a:p>
            <a:pPr marL="342900" indent="-342900" algn="just">
              <a:lnSpc>
                <a:spcPct val="150000"/>
              </a:lnSpc>
              <a:spcBef>
                <a:spcPct val="50000"/>
              </a:spcBef>
              <a:buFont typeface="Wingdings" pitchFamily="2" charset="2"/>
              <a:buChar char="Ø"/>
            </a:pPr>
            <a:r>
              <a:rPr lang="fr-FR" dirty="0" smtClean="0">
                <a:latin typeface="Times New Roman" pitchFamily="18" charset="0"/>
                <a:cs typeface="Times New Roman" pitchFamily="18" charset="0"/>
              </a:rPr>
              <a:t>RADIUS est un protocole d'authentification. Il fonctionne sur le principe du client/serveur. </a:t>
            </a:r>
          </a:p>
          <a:p>
            <a:pPr marL="342900" indent="-342900" algn="just">
              <a:lnSpc>
                <a:spcPct val="150000"/>
              </a:lnSpc>
              <a:spcBef>
                <a:spcPct val="50000"/>
              </a:spcBef>
              <a:buFont typeface="Wingdings" pitchFamily="2" charset="2"/>
              <a:buChar char="Ø"/>
            </a:pPr>
            <a:r>
              <a:rPr lang="fr-FR" dirty="0" smtClean="0">
                <a:latin typeface="Times New Roman" pitchFamily="18" charset="0"/>
                <a:cs typeface="Times New Roman" pitchFamily="18" charset="0"/>
              </a:rPr>
              <a:t>Le serveur d’authentification utilisant le protocole RADIUS est chargé de valider une identification, de renvoyer les droits associés à l’utilisateur et de journaliser les connexions. </a:t>
            </a:r>
          </a:p>
          <a:p>
            <a:pPr marL="342900" indent="-342900" algn="just" eaLnBrk="1" hangingPunct="1">
              <a:lnSpc>
                <a:spcPct val="150000"/>
              </a:lnSpc>
              <a:spcBef>
                <a:spcPct val="50000"/>
              </a:spcBef>
            </a:pPr>
            <a:endParaRPr lang="fr-FR" sz="2000" dirty="0">
              <a:latin typeface="Times New Roman" pitchFamily="18" charset="0"/>
              <a:cs typeface="Times New Roman" pitchFamily="18" charset="0"/>
            </a:endParaRPr>
          </a:p>
        </p:txBody>
      </p:sp>
    </p:spTree>
    <p:extLst>
      <p:ext uri="{BB962C8B-B14F-4D97-AF65-F5344CB8AC3E}">
        <p14:creationId xmlns:p14="http://schemas.microsoft.com/office/powerpoint/2010/main" val="363469000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out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 calcmode="lin" valueType="num">
                                      <p:cBhvr additive="base">
                                        <p:cTn id="1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anim calcmode="lin" valueType="num">
                                      <p:cBhvr additive="base">
                                        <p:cTn id="2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Graphic spid="2"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Image1.jpg"/>
          <p:cNvPicPr>
            <a:picLocks noChangeAspect="1"/>
          </p:cNvPicPr>
          <p:nvPr/>
        </p:nvPicPr>
        <p:blipFill>
          <a:blip r:embed="rId3" cstate="print"/>
          <a:stretch>
            <a:fillRect/>
          </a:stretch>
        </p:blipFill>
        <p:spPr>
          <a:xfrm>
            <a:off x="0" y="71462"/>
            <a:ext cx="9144000" cy="6858000"/>
          </a:xfrm>
          <a:prstGeom prst="rect">
            <a:avLst/>
          </a:prstGeom>
        </p:spPr>
      </p:pic>
      <p:sp>
        <p:nvSpPr>
          <p:cNvPr id="8" name="Espace réservé du numéro de diapositive 7"/>
          <p:cNvSpPr>
            <a:spLocks noGrp="1"/>
          </p:cNvSpPr>
          <p:nvPr>
            <p:ph type="sldNum" sz="quarter" idx="12"/>
          </p:nvPr>
        </p:nvSpPr>
        <p:spPr/>
        <p:txBody>
          <a:bodyPr/>
          <a:lstStyle/>
          <a:p>
            <a:fld id="{F1EFE527-61C2-4D9D-AD80-156EA13F7944}" type="slidenum">
              <a:rPr lang="es-ES" smtClean="0"/>
              <a:pPr/>
              <a:t>21</a:t>
            </a:fld>
            <a:endParaRPr lang="es-ES" dirty="0"/>
          </a:p>
        </p:txBody>
      </p:sp>
      <p:sp>
        <p:nvSpPr>
          <p:cNvPr id="9" name="Titre 15"/>
          <p:cNvSpPr txBox="1">
            <a:spLocks/>
          </p:cNvSpPr>
          <p:nvPr/>
        </p:nvSpPr>
        <p:spPr>
          <a:xfrm>
            <a:off x="1547664" y="260648"/>
            <a:ext cx="6643687" cy="857250"/>
          </a:xfrm>
          <a:prstGeom prst="rect">
            <a:avLst/>
          </a:prstGeom>
          <a:solidFill>
            <a:srgbClr val="79ABCD">
              <a:alpha val="41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noAutofit/>
          </a:bodyPr>
          <a:lstStyle/>
          <a:p>
            <a:pPr algn="ctr" fontAlgn="auto">
              <a:spcAft>
                <a:spcPts val="0"/>
              </a:spcAft>
              <a:defRPr/>
            </a:pPr>
            <a:r>
              <a:rPr lang="fr-FR" sz="4800" b="1" dirty="0" smtClean="0">
                <a:solidFill>
                  <a:schemeClr val="bg1"/>
                </a:solidFill>
                <a:effectLst>
                  <a:outerShdw blurRad="38100" dist="38100" dir="2700000" algn="tl">
                    <a:srgbClr val="000000">
                      <a:alpha val="43137"/>
                    </a:srgbClr>
                  </a:outerShdw>
                </a:effectLst>
                <a:latin typeface="Vijaya" pitchFamily="34" charset="0"/>
                <a:cs typeface="Vijaya" pitchFamily="34" charset="0"/>
              </a:rPr>
              <a:t>Présentation des outils</a:t>
            </a:r>
            <a:r>
              <a:rPr lang="fr-FR" sz="4800" b="1" dirty="0" smtClean="0">
                <a:solidFill>
                  <a:schemeClr val="bg1"/>
                </a:solidFill>
                <a:effectLst>
                  <a:outerShdw blurRad="38100" dist="38100" dir="2700000" algn="tl">
                    <a:srgbClr val="000000">
                      <a:alpha val="43137"/>
                    </a:srgbClr>
                  </a:outerShdw>
                </a:effectLst>
                <a:latin typeface="Vijaya" pitchFamily="34" charset="0"/>
                <a:cs typeface="Vijaya" pitchFamily="34" charset="0"/>
              </a:rPr>
              <a:t> </a:t>
            </a:r>
            <a:endParaRPr lang="fr-FR" sz="4800" b="1" dirty="0">
              <a:solidFill>
                <a:schemeClr val="bg1"/>
              </a:solidFill>
              <a:effectLst>
                <a:outerShdw blurRad="38100" dist="38100" dir="2700000" algn="tl">
                  <a:srgbClr val="000000">
                    <a:alpha val="43137"/>
                  </a:srgbClr>
                </a:outerShdw>
              </a:effectLst>
              <a:latin typeface="Vijaya" pitchFamily="34" charset="0"/>
              <a:cs typeface="Vijaya" pitchFamily="34" charset="0"/>
            </a:endParaRPr>
          </a:p>
        </p:txBody>
      </p:sp>
      <p:sp>
        <p:nvSpPr>
          <p:cNvPr id="23564" name="AutoShape 12"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23566" name="AutoShape 14"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23568" name="AutoShape 16"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pic>
        <p:nvPicPr>
          <p:cNvPr id="31" name="Image 30"/>
          <p:cNvPicPr>
            <a:picLocks noChangeAspect="1"/>
          </p:cNvPicPr>
          <p:nvPr/>
        </p:nvPicPr>
        <p:blipFill>
          <a:blip r:embed="rId4" cstate="print"/>
          <a:stretch>
            <a:fillRect/>
          </a:stretch>
        </p:blipFill>
        <p:spPr>
          <a:xfrm>
            <a:off x="6535241" y="5324822"/>
            <a:ext cx="1781175" cy="552450"/>
          </a:xfrm>
          <a:prstGeom prst="rect">
            <a:avLst/>
          </a:prstGeom>
          <a:ln>
            <a:noFill/>
          </a:ln>
          <a:effectLst>
            <a:softEdge rad="112500"/>
          </a:effectLst>
        </p:spPr>
      </p:pic>
      <p:sp>
        <p:nvSpPr>
          <p:cNvPr id="3" name="Rectangle 2"/>
          <p:cNvSpPr/>
          <p:nvPr/>
        </p:nvSpPr>
        <p:spPr>
          <a:xfrm>
            <a:off x="996043" y="2090057"/>
            <a:ext cx="4619565" cy="458074"/>
          </a:xfrm>
          <a:prstGeom prst="rect">
            <a:avLst/>
          </a:prstGeom>
        </p:spPr>
        <p:txBody>
          <a:bodyPr wrap="square">
            <a:spAutoFit/>
          </a:bodyPr>
          <a:lstStyle/>
          <a:p>
            <a:pPr>
              <a:lnSpc>
                <a:spcPct val="150000"/>
              </a:lnSpc>
              <a:spcAft>
                <a:spcPts val="0"/>
              </a:spcAft>
            </a:pPr>
            <a:endParaRPr lang="fr-FR" dirty="0" smtClean="0">
              <a:latin typeface="Times New Roman" panose="02020603050405020304" pitchFamily="18" charset="0"/>
              <a:ea typeface="Calibri" panose="020F0502020204030204" pitchFamily="34" charset="0"/>
              <a:cs typeface="Arial" panose="020B0604020202020204" pitchFamily="34" charset="0"/>
            </a:endParaRPr>
          </a:p>
        </p:txBody>
      </p:sp>
      <p:graphicFrame>
        <p:nvGraphicFramePr>
          <p:cNvPr id="2" name="Diagramme 1"/>
          <p:cNvGraphicFramePr/>
          <p:nvPr>
            <p:extLst>
              <p:ext uri="{D42A27DB-BD31-4B8C-83A1-F6EECF244321}">
                <p14:modId xmlns:p14="http://schemas.microsoft.com/office/powerpoint/2010/main" val="3121888"/>
              </p:ext>
            </p:extLst>
          </p:nvPr>
        </p:nvGraphicFramePr>
        <p:xfrm>
          <a:off x="1208314" y="1502230"/>
          <a:ext cx="4731838" cy="46166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Rectangle 6"/>
          <p:cNvSpPr/>
          <p:nvPr/>
        </p:nvSpPr>
        <p:spPr>
          <a:xfrm>
            <a:off x="963386" y="2090057"/>
            <a:ext cx="7425037" cy="923330"/>
          </a:xfrm>
          <a:prstGeom prst="rect">
            <a:avLst/>
          </a:prstGeom>
        </p:spPr>
        <p:txBody>
          <a:bodyPr wrap="square">
            <a:spAutoFit/>
          </a:bodyPr>
          <a:lstStyle/>
          <a:p>
            <a:r>
              <a:rPr lang="en-US" dirty="0" smtClean="0"/>
              <a:t>.</a:t>
            </a:r>
            <a:endParaRPr lang="fr-FR" dirty="0" smtClean="0"/>
          </a:p>
          <a:p>
            <a:endParaRPr lang="fr-FR" dirty="0" smtClean="0"/>
          </a:p>
          <a:p>
            <a:endParaRPr lang="fr-FR" dirty="0"/>
          </a:p>
        </p:txBody>
      </p:sp>
      <p:sp>
        <p:nvSpPr>
          <p:cNvPr id="13" name="ZoneTexte 12"/>
          <p:cNvSpPr txBox="1"/>
          <p:nvPr/>
        </p:nvSpPr>
        <p:spPr>
          <a:xfrm>
            <a:off x="857224" y="2143116"/>
            <a:ext cx="7891240" cy="3831818"/>
          </a:xfrm>
          <a:prstGeom prst="rect">
            <a:avLst/>
          </a:prstGeom>
          <a:noFill/>
        </p:spPr>
        <p:txBody>
          <a:bodyPr wrap="square" rtlCol="0">
            <a:spAutoFit/>
          </a:bodyPr>
          <a:lstStyle/>
          <a:p>
            <a:pPr algn="just">
              <a:lnSpc>
                <a:spcPct val="150000"/>
              </a:lnSpc>
            </a:pPr>
            <a:r>
              <a:rPr lang="fr-FR" dirty="0" smtClean="0">
                <a:latin typeface="Times New Roman" pitchFamily="18" charset="0"/>
                <a:cs typeface="Times New Roman" pitchFamily="18" charset="0"/>
              </a:rPr>
              <a:t>Le serveur RADIUS retourne ainsi une des quatre réponses suivantes :</a:t>
            </a:r>
          </a:p>
          <a:p>
            <a:pPr algn="just">
              <a:lnSpc>
                <a:spcPct val="150000"/>
              </a:lnSpc>
            </a:pPr>
            <a:endParaRPr lang="fr-FR" dirty="0" smtClean="0">
              <a:latin typeface="Times New Roman" pitchFamily="18" charset="0"/>
              <a:cs typeface="Times New Roman" pitchFamily="18" charset="0"/>
            </a:endParaRPr>
          </a:p>
          <a:p>
            <a:pPr algn="just">
              <a:lnSpc>
                <a:spcPct val="150000"/>
              </a:lnSpc>
              <a:buFont typeface="Wingdings" pitchFamily="2" charset="2"/>
              <a:buChar char="Ø"/>
            </a:pPr>
            <a:r>
              <a:rPr lang="fr-FR" b="1" dirty="0" smtClean="0">
                <a:latin typeface="Times New Roman" pitchFamily="18" charset="0"/>
                <a:cs typeface="Times New Roman" pitchFamily="18" charset="0"/>
              </a:rPr>
              <a:t>ACCEPT</a:t>
            </a:r>
            <a:r>
              <a:rPr lang="fr-FR" dirty="0" smtClean="0">
                <a:latin typeface="Times New Roman" pitchFamily="18" charset="0"/>
                <a:cs typeface="Times New Roman" pitchFamily="18" charset="0"/>
              </a:rPr>
              <a:t> : l'identification a réussi</a:t>
            </a:r>
          </a:p>
          <a:p>
            <a:pPr algn="just">
              <a:lnSpc>
                <a:spcPct val="150000"/>
              </a:lnSpc>
              <a:buFont typeface="Wingdings" pitchFamily="2" charset="2"/>
              <a:buChar char="Ø"/>
            </a:pPr>
            <a:r>
              <a:rPr lang="fr-FR" b="1" dirty="0" smtClean="0">
                <a:latin typeface="Times New Roman" pitchFamily="18" charset="0"/>
                <a:cs typeface="Times New Roman" pitchFamily="18" charset="0"/>
              </a:rPr>
              <a:t>REJECT </a:t>
            </a:r>
            <a:r>
              <a:rPr lang="fr-FR" dirty="0" smtClean="0">
                <a:latin typeface="Times New Roman" pitchFamily="18" charset="0"/>
                <a:cs typeface="Times New Roman" pitchFamily="18" charset="0"/>
              </a:rPr>
              <a:t>: l'identification a échoué</a:t>
            </a:r>
          </a:p>
          <a:p>
            <a:pPr algn="just">
              <a:lnSpc>
                <a:spcPct val="150000"/>
              </a:lnSpc>
              <a:buFont typeface="Wingdings" pitchFamily="2" charset="2"/>
              <a:buChar char="Ø"/>
            </a:pPr>
            <a:r>
              <a:rPr lang="fr-FR" b="1" dirty="0" smtClean="0">
                <a:latin typeface="Times New Roman" pitchFamily="18" charset="0"/>
                <a:cs typeface="Times New Roman" pitchFamily="18" charset="0"/>
              </a:rPr>
              <a:t>CHALLENGE </a:t>
            </a:r>
            <a:r>
              <a:rPr lang="fr-FR" dirty="0" smtClean="0">
                <a:latin typeface="Times New Roman" pitchFamily="18" charset="0"/>
                <a:cs typeface="Times New Roman" pitchFamily="18" charset="0"/>
              </a:rPr>
              <a:t>: le serveur RADIUS souhaite des informations supplémentaires de la part de l'utilisateur.  </a:t>
            </a:r>
          </a:p>
          <a:p>
            <a:pPr algn="just">
              <a:lnSpc>
                <a:spcPct val="150000"/>
              </a:lnSpc>
              <a:buFont typeface="Wingdings" pitchFamily="2" charset="2"/>
              <a:buChar char="Ø"/>
            </a:pPr>
            <a:r>
              <a:rPr lang="fr-FR" b="1" dirty="0" smtClean="0">
                <a:latin typeface="Times New Roman" pitchFamily="18" charset="0"/>
                <a:cs typeface="Times New Roman" pitchFamily="18" charset="0"/>
              </a:rPr>
              <a:t>CHANGE PASSWORD</a:t>
            </a:r>
            <a:r>
              <a:rPr lang="fr-FR" dirty="0" smtClean="0">
                <a:latin typeface="Times New Roman" pitchFamily="18" charset="0"/>
                <a:cs typeface="Times New Roman" pitchFamily="18" charset="0"/>
              </a:rPr>
              <a:t> : le serveur RADIUS demande à l'utilisateur un</a:t>
            </a:r>
          </a:p>
          <a:p>
            <a:pPr algn="just">
              <a:lnSpc>
                <a:spcPct val="150000"/>
              </a:lnSpc>
            </a:pPr>
            <a:r>
              <a:rPr lang="fr-FR" dirty="0" smtClean="0">
                <a:latin typeface="Times New Roman" pitchFamily="18" charset="0"/>
                <a:cs typeface="Times New Roman" pitchFamily="18" charset="0"/>
              </a:rPr>
              <a:t> nouveau mot de passe.</a:t>
            </a:r>
          </a:p>
          <a:p>
            <a:pPr algn="just">
              <a:lnSpc>
                <a:spcPct val="150000"/>
              </a:lnSpc>
            </a:pPr>
            <a:endParaRPr lang="fr-FR" dirty="0">
              <a:latin typeface="Times New Roman" pitchFamily="18" charset="0"/>
              <a:cs typeface="Times New Roman" pitchFamily="18" charset="0"/>
            </a:endParaRPr>
          </a:p>
        </p:txBody>
      </p:sp>
    </p:spTree>
    <p:extLst>
      <p:ext uri="{BB962C8B-B14F-4D97-AF65-F5344CB8AC3E}">
        <p14:creationId xmlns:p14="http://schemas.microsoft.com/office/powerpoint/2010/main" val="363469000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out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Graphic spid="2" grpId="0">
        <p:bldAsOne/>
      </p:bldGraphic>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Image1.jpg"/>
          <p:cNvPicPr>
            <a:picLocks noChangeAspect="1"/>
          </p:cNvPicPr>
          <p:nvPr/>
        </p:nvPicPr>
        <p:blipFill>
          <a:blip r:embed="rId3" cstate="print"/>
          <a:stretch>
            <a:fillRect/>
          </a:stretch>
        </p:blipFill>
        <p:spPr>
          <a:xfrm>
            <a:off x="0" y="27384"/>
            <a:ext cx="9144000" cy="6858000"/>
          </a:xfrm>
          <a:prstGeom prst="rect">
            <a:avLst/>
          </a:prstGeom>
        </p:spPr>
      </p:pic>
      <p:sp>
        <p:nvSpPr>
          <p:cNvPr id="8" name="Espace réservé du numéro de diapositive 7"/>
          <p:cNvSpPr>
            <a:spLocks noGrp="1"/>
          </p:cNvSpPr>
          <p:nvPr>
            <p:ph type="sldNum" sz="quarter" idx="12"/>
          </p:nvPr>
        </p:nvSpPr>
        <p:spPr/>
        <p:txBody>
          <a:bodyPr/>
          <a:lstStyle/>
          <a:p>
            <a:fld id="{F1EFE527-61C2-4D9D-AD80-156EA13F7944}" type="slidenum">
              <a:rPr lang="es-ES" smtClean="0"/>
              <a:pPr/>
              <a:t>22</a:t>
            </a:fld>
            <a:endParaRPr lang="es-ES" dirty="0"/>
          </a:p>
        </p:txBody>
      </p:sp>
      <p:sp>
        <p:nvSpPr>
          <p:cNvPr id="9" name="Titre 15"/>
          <p:cNvSpPr txBox="1">
            <a:spLocks/>
          </p:cNvSpPr>
          <p:nvPr/>
        </p:nvSpPr>
        <p:spPr>
          <a:xfrm>
            <a:off x="1547664" y="260648"/>
            <a:ext cx="6643687" cy="857250"/>
          </a:xfrm>
          <a:prstGeom prst="rect">
            <a:avLst/>
          </a:prstGeom>
          <a:solidFill>
            <a:srgbClr val="79ABCD">
              <a:alpha val="41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noAutofit/>
          </a:bodyPr>
          <a:lstStyle/>
          <a:p>
            <a:pPr algn="ctr" fontAlgn="auto">
              <a:spcAft>
                <a:spcPts val="0"/>
              </a:spcAft>
              <a:defRPr/>
            </a:pPr>
            <a:r>
              <a:rPr lang="fr-FR" sz="4800" b="1" dirty="0" smtClean="0">
                <a:solidFill>
                  <a:schemeClr val="bg1"/>
                </a:solidFill>
                <a:effectLst>
                  <a:outerShdw blurRad="38100" dist="38100" dir="2700000" algn="tl">
                    <a:srgbClr val="000000">
                      <a:alpha val="43137"/>
                    </a:srgbClr>
                  </a:outerShdw>
                </a:effectLst>
                <a:latin typeface="Vijaya" pitchFamily="34" charset="0"/>
                <a:cs typeface="Vijaya" pitchFamily="34" charset="0"/>
              </a:rPr>
              <a:t>Présentation des outils </a:t>
            </a:r>
            <a:endParaRPr lang="fr-FR" sz="4800" b="1" dirty="0">
              <a:solidFill>
                <a:schemeClr val="bg1"/>
              </a:solidFill>
              <a:effectLst>
                <a:outerShdw blurRad="38100" dist="38100" dir="2700000" algn="tl">
                  <a:srgbClr val="000000">
                    <a:alpha val="43137"/>
                  </a:srgbClr>
                </a:outerShdw>
              </a:effectLst>
              <a:latin typeface="Vijaya" pitchFamily="34" charset="0"/>
              <a:cs typeface="Vijaya" pitchFamily="34" charset="0"/>
            </a:endParaRPr>
          </a:p>
        </p:txBody>
      </p:sp>
      <p:sp>
        <p:nvSpPr>
          <p:cNvPr id="23564" name="AutoShape 12"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23566" name="AutoShape 14"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23568" name="AutoShape 16"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pic>
        <p:nvPicPr>
          <p:cNvPr id="31" name="Image 30"/>
          <p:cNvPicPr>
            <a:picLocks noChangeAspect="1"/>
          </p:cNvPicPr>
          <p:nvPr/>
        </p:nvPicPr>
        <p:blipFill>
          <a:blip r:embed="rId4" cstate="print"/>
          <a:stretch>
            <a:fillRect/>
          </a:stretch>
        </p:blipFill>
        <p:spPr>
          <a:xfrm>
            <a:off x="6535241" y="5324822"/>
            <a:ext cx="1781175" cy="552450"/>
          </a:xfrm>
          <a:prstGeom prst="rect">
            <a:avLst/>
          </a:prstGeom>
          <a:ln>
            <a:noFill/>
          </a:ln>
          <a:effectLst>
            <a:softEdge rad="112500"/>
          </a:effectLst>
        </p:spPr>
      </p:pic>
      <p:sp>
        <p:nvSpPr>
          <p:cNvPr id="3" name="Rectangle 2"/>
          <p:cNvSpPr/>
          <p:nvPr/>
        </p:nvSpPr>
        <p:spPr>
          <a:xfrm>
            <a:off x="996043" y="2090057"/>
            <a:ext cx="4619565" cy="458074"/>
          </a:xfrm>
          <a:prstGeom prst="rect">
            <a:avLst/>
          </a:prstGeom>
        </p:spPr>
        <p:txBody>
          <a:bodyPr wrap="square">
            <a:spAutoFit/>
          </a:bodyPr>
          <a:lstStyle/>
          <a:p>
            <a:pPr>
              <a:lnSpc>
                <a:spcPct val="150000"/>
              </a:lnSpc>
              <a:spcAft>
                <a:spcPts val="0"/>
              </a:spcAft>
            </a:pPr>
            <a:endParaRPr lang="fr-FR" dirty="0" smtClean="0">
              <a:latin typeface="Times New Roman" panose="02020603050405020304" pitchFamily="18" charset="0"/>
              <a:ea typeface="Calibri" panose="020F0502020204030204" pitchFamily="34" charset="0"/>
              <a:cs typeface="Arial" panose="020B0604020202020204" pitchFamily="34" charset="0"/>
            </a:endParaRPr>
          </a:p>
        </p:txBody>
      </p:sp>
      <p:graphicFrame>
        <p:nvGraphicFramePr>
          <p:cNvPr id="2" name="Diagramme 1"/>
          <p:cNvGraphicFramePr/>
          <p:nvPr>
            <p:extLst>
              <p:ext uri="{D42A27DB-BD31-4B8C-83A1-F6EECF244321}">
                <p14:modId xmlns:p14="http://schemas.microsoft.com/office/powerpoint/2010/main" val="3121888"/>
              </p:ext>
            </p:extLst>
          </p:nvPr>
        </p:nvGraphicFramePr>
        <p:xfrm>
          <a:off x="857224" y="1428736"/>
          <a:ext cx="4731838" cy="46166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Rectangle 6"/>
          <p:cNvSpPr/>
          <p:nvPr/>
        </p:nvSpPr>
        <p:spPr>
          <a:xfrm>
            <a:off x="963386" y="2090057"/>
            <a:ext cx="7425037" cy="4247317"/>
          </a:xfrm>
          <a:prstGeom prst="rect">
            <a:avLst/>
          </a:prstGeom>
        </p:spPr>
        <p:txBody>
          <a:bodyPr wrap="square">
            <a:spAutoFit/>
          </a:bodyPr>
          <a:lstStyle/>
          <a:p>
            <a:pPr marL="342900" indent="-342900" algn="just">
              <a:lnSpc>
                <a:spcPct val="150000"/>
              </a:lnSpc>
              <a:spcBef>
                <a:spcPct val="50000"/>
              </a:spcBef>
              <a:buFont typeface="Wingdings" pitchFamily="2" charset="2"/>
              <a:buChar char="Ø"/>
            </a:pPr>
            <a:r>
              <a:rPr lang="fr-FR" dirty="0" smtClean="0">
                <a:latin typeface="Times New Roman" pitchFamily="18" charset="0"/>
                <a:cs typeface="Times New Roman" pitchFamily="18" charset="0"/>
              </a:rPr>
              <a:t>La communication entre l’équipement réseau (authenticator) et le serveur d’authentification est assurée par le protocole EAP (Extensible Authentication  Protocol), </a:t>
            </a:r>
          </a:p>
          <a:p>
            <a:pPr marL="342900" indent="-342900" algn="just">
              <a:lnSpc>
                <a:spcPct val="150000"/>
              </a:lnSpc>
              <a:spcBef>
                <a:spcPct val="50000"/>
              </a:spcBef>
              <a:buFont typeface="Wingdings" pitchFamily="2" charset="2"/>
              <a:buChar char="Ø"/>
            </a:pPr>
            <a:r>
              <a:rPr lang="fr-FR" dirty="0" smtClean="0">
                <a:latin typeface="Times New Roman" pitchFamily="18" charset="0"/>
                <a:cs typeface="Times New Roman" pitchFamily="18" charset="0"/>
              </a:rPr>
              <a:t>le 802.1X ne fournissant qu’un cadre fonctionnel à l’interaction entre les équipements. </a:t>
            </a:r>
          </a:p>
          <a:p>
            <a:pPr marL="342900" indent="-342900" algn="just">
              <a:lnSpc>
                <a:spcPct val="150000"/>
              </a:lnSpc>
              <a:spcBef>
                <a:spcPct val="50000"/>
              </a:spcBef>
              <a:buFont typeface="Wingdings" pitchFamily="2" charset="2"/>
              <a:buChar char="Ø"/>
            </a:pPr>
            <a:r>
              <a:rPr lang="fr-FR" dirty="0" smtClean="0">
                <a:latin typeface="Times New Roman" pitchFamily="18" charset="0"/>
                <a:cs typeface="Times New Roman" pitchFamily="18" charset="0"/>
              </a:rPr>
              <a:t>Ce protocole EAP est un protocole de transport des informations d’authentification et permet d’utiliser différentes méthodes d’authentification.</a:t>
            </a:r>
          </a:p>
          <a:p>
            <a:pPr marL="342900" indent="-342900" algn="just" eaLnBrk="1" hangingPunct="1">
              <a:lnSpc>
                <a:spcPct val="150000"/>
              </a:lnSpc>
              <a:spcBef>
                <a:spcPct val="50000"/>
              </a:spcBef>
            </a:pPr>
            <a:endParaRPr lang="fr-FR" dirty="0">
              <a:latin typeface="Times New Roman" pitchFamily="18" charset="0"/>
              <a:cs typeface="Times New Roman" pitchFamily="18" charset="0"/>
            </a:endParaRPr>
          </a:p>
        </p:txBody>
      </p:sp>
    </p:spTree>
    <p:extLst>
      <p:ext uri="{BB962C8B-B14F-4D97-AF65-F5344CB8AC3E}">
        <p14:creationId xmlns:p14="http://schemas.microsoft.com/office/powerpoint/2010/main" val="363469000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out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0-#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Graphic spid="2" grpId="0">
        <p:bldAsOne/>
      </p:bldGraphic>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Image1.jpg"/>
          <p:cNvPicPr>
            <a:picLocks noChangeAspect="1"/>
          </p:cNvPicPr>
          <p:nvPr/>
        </p:nvPicPr>
        <p:blipFill>
          <a:blip r:embed="rId3" cstate="print"/>
          <a:stretch>
            <a:fillRect/>
          </a:stretch>
        </p:blipFill>
        <p:spPr>
          <a:xfrm>
            <a:off x="0" y="27384"/>
            <a:ext cx="9144000" cy="6858000"/>
          </a:xfrm>
          <a:prstGeom prst="rect">
            <a:avLst/>
          </a:prstGeom>
        </p:spPr>
      </p:pic>
      <p:sp>
        <p:nvSpPr>
          <p:cNvPr id="8" name="Espace réservé du numéro de diapositive 7"/>
          <p:cNvSpPr>
            <a:spLocks noGrp="1"/>
          </p:cNvSpPr>
          <p:nvPr>
            <p:ph type="sldNum" sz="quarter" idx="12"/>
          </p:nvPr>
        </p:nvSpPr>
        <p:spPr/>
        <p:txBody>
          <a:bodyPr/>
          <a:lstStyle/>
          <a:p>
            <a:fld id="{F1EFE527-61C2-4D9D-AD80-156EA13F7944}" type="slidenum">
              <a:rPr lang="es-ES" smtClean="0"/>
              <a:pPr/>
              <a:t>23</a:t>
            </a:fld>
            <a:endParaRPr lang="es-ES" dirty="0"/>
          </a:p>
        </p:txBody>
      </p:sp>
      <p:sp>
        <p:nvSpPr>
          <p:cNvPr id="9" name="Titre 15"/>
          <p:cNvSpPr txBox="1">
            <a:spLocks/>
          </p:cNvSpPr>
          <p:nvPr/>
        </p:nvSpPr>
        <p:spPr>
          <a:xfrm>
            <a:off x="1547664" y="260648"/>
            <a:ext cx="6643687" cy="857250"/>
          </a:xfrm>
          <a:prstGeom prst="rect">
            <a:avLst/>
          </a:prstGeom>
          <a:solidFill>
            <a:srgbClr val="79ABCD">
              <a:alpha val="41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noAutofit/>
          </a:bodyPr>
          <a:lstStyle/>
          <a:p>
            <a:pPr algn="ctr" fontAlgn="auto">
              <a:spcAft>
                <a:spcPts val="0"/>
              </a:spcAft>
              <a:defRPr/>
            </a:pPr>
            <a:r>
              <a:rPr lang="fr-FR" sz="4800" b="1" dirty="0" smtClean="0">
                <a:solidFill>
                  <a:schemeClr val="bg1"/>
                </a:solidFill>
                <a:effectLst>
                  <a:outerShdw blurRad="38100" dist="38100" dir="2700000" algn="tl">
                    <a:srgbClr val="000000">
                      <a:alpha val="43137"/>
                    </a:srgbClr>
                  </a:outerShdw>
                </a:effectLst>
                <a:latin typeface="Vijaya" pitchFamily="34" charset="0"/>
                <a:cs typeface="Vijaya" pitchFamily="34" charset="0"/>
              </a:rPr>
              <a:t>Présentation des outils</a:t>
            </a:r>
            <a:r>
              <a:rPr lang="fr-FR" sz="4800" b="1" dirty="0" smtClean="0">
                <a:solidFill>
                  <a:schemeClr val="bg1"/>
                </a:solidFill>
                <a:effectLst>
                  <a:outerShdw blurRad="38100" dist="38100" dir="2700000" algn="tl">
                    <a:srgbClr val="000000">
                      <a:alpha val="43137"/>
                    </a:srgbClr>
                  </a:outerShdw>
                </a:effectLst>
                <a:latin typeface="Vijaya" pitchFamily="34" charset="0"/>
                <a:cs typeface="Vijaya" pitchFamily="34" charset="0"/>
              </a:rPr>
              <a:t> </a:t>
            </a:r>
            <a:endParaRPr lang="fr-FR" sz="4800" b="1" dirty="0">
              <a:solidFill>
                <a:schemeClr val="bg1"/>
              </a:solidFill>
              <a:effectLst>
                <a:outerShdw blurRad="38100" dist="38100" dir="2700000" algn="tl">
                  <a:srgbClr val="000000">
                    <a:alpha val="43137"/>
                  </a:srgbClr>
                </a:outerShdw>
              </a:effectLst>
              <a:latin typeface="Vijaya" pitchFamily="34" charset="0"/>
              <a:cs typeface="Vijaya" pitchFamily="34" charset="0"/>
            </a:endParaRPr>
          </a:p>
        </p:txBody>
      </p:sp>
      <p:sp>
        <p:nvSpPr>
          <p:cNvPr id="23564" name="AutoShape 12"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23566" name="AutoShape 14"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23568" name="AutoShape 16"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pic>
        <p:nvPicPr>
          <p:cNvPr id="31" name="Image 30"/>
          <p:cNvPicPr>
            <a:picLocks noChangeAspect="1"/>
          </p:cNvPicPr>
          <p:nvPr/>
        </p:nvPicPr>
        <p:blipFill>
          <a:blip r:embed="rId4" cstate="print"/>
          <a:stretch>
            <a:fillRect/>
          </a:stretch>
        </p:blipFill>
        <p:spPr>
          <a:xfrm>
            <a:off x="6535241" y="5324822"/>
            <a:ext cx="1781175" cy="552450"/>
          </a:xfrm>
          <a:prstGeom prst="rect">
            <a:avLst/>
          </a:prstGeom>
          <a:ln>
            <a:noFill/>
          </a:ln>
          <a:effectLst>
            <a:softEdge rad="112500"/>
          </a:effectLst>
        </p:spPr>
      </p:pic>
      <p:sp>
        <p:nvSpPr>
          <p:cNvPr id="3" name="Rectangle 2"/>
          <p:cNvSpPr/>
          <p:nvPr/>
        </p:nvSpPr>
        <p:spPr>
          <a:xfrm>
            <a:off x="996043" y="2090057"/>
            <a:ext cx="4619565" cy="458074"/>
          </a:xfrm>
          <a:prstGeom prst="rect">
            <a:avLst/>
          </a:prstGeom>
        </p:spPr>
        <p:txBody>
          <a:bodyPr wrap="square">
            <a:spAutoFit/>
          </a:bodyPr>
          <a:lstStyle/>
          <a:p>
            <a:pPr>
              <a:lnSpc>
                <a:spcPct val="150000"/>
              </a:lnSpc>
              <a:spcAft>
                <a:spcPts val="0"/>
              </a:spcAft>
            </a:pPr>
            <a:endParaRPr lang="fr-FR" dirty="0" smtClean="0">
              <a:latin typeface="Times New Roman" panose="02020603050405020304" pitchFamily="18" charset="0"/>
              <a:ea typeface="Calibri" panose="020F0502020204030204" pitchFamily="34" charset="0"/>
              <a:cs typeface="Arial" panose="020B0604020202020204" pitchFamily="34" charset="0"/>
            </a:endParaRPr>
          </a:p>
        </p:txBody>
      </p:sp>
      <p:graphicFrame>
        <p:nvGraphicFramePr>
          <p:cNvPr id="2" name="Diagramme 1"/>
          <p:cNvGraphicFramePr/>
          <p:nvPr>
            <p:extLst>
              <p:ext uri="{D42A27DB-BD31-4B8C-83A1-F6EECF244321}">
                <p14:modId xmlns:p14="http://schemas.microsoft.com/office/powerpoint/2010/main" val="3121888"/>
              </p:ext>
            </p:extLst>
          </p:nvPr>
        </p:nvGraphicFramePr>
        <p:xfrm>
          <a:off x="714348" y="1285860"/>
          <a:ext cx="4731838" cy="71232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Rectangle 6"/>
          <p:cNvSpPr/>
          <p:nvPr/>
        </p:nvSpPr>
        <p:spPr>
          <a:xfrm>
            <a:off x="963386" y="2090057"/>
            <a:ext cx="7425037" cy="1169551"/>
          </a:xfrm>
          <a:prstGeom prst="rect">
            <a:avLst/>
          </a:prstGeom>
        </p:spPr>
        <p:txBody>
          <a:bodyPr wrap="square">
            <a:spAutoFit/>
          </a:bodyPr>
          <a:lstStyle/>
          <a:p>
            <a:pPr marL="342900" indent="-342900" algn="just">
              <a:lnSpc>
                <a:spcPct val="150000"/>
              </a:lnSpc>
              <a:spcBef>
                <a:spcPct val="50000"/>
              </a:spcBef>
            </a:pPr>
            <a:endParaRPr lang="fr-FR" sz="2000" dirty="0" smtClean="0"/>
          </a:p>
          <a:p>
            <a:pPr marL="342900" indent="-342900" algn="just" eaLnBrk="1" hangingPunct="1">
              <a:lnSpc>
                <a:spcPct val="150000"/>
              </a:lnSpc>
              <a:spcBef>
                <a:spcPct val="50000"/>
              </a:spcBef>
            </a:pPr>
            <a:endParaRPr lang="fr-FR" sz="2000" dirty="0">
              <a:latin typeface="Times New Roman" panose="02020603050405020304" pitchFamily="18" charset="0"/>
              <a:cs typeface="Times New Roman" panose="02020603050405020304" pitchFamily="18" charset="0"/>
            </a:endParaRPr>
          </a:p>
        </p:txBody>
      </p:sp>
      <p:sp>
        <p:nvSpPr>
          <p:cNvPr id="13" name="ZoneTexte 12"/>
          <p:cNvSpPr txBox="1"/>
          <p:nvPr/>
        </p:nvSpPr>
        <p:spPr>
          <a:xfrm>
            <a:off x="928662" y="2071678"/>
            <a:ext cx="7786742" cy="4247317"/>
          </a:xfrm>
          <a:prstGeom prst="rect">
            <a:avLst/>
          </a:prstGeom>
          <a:noFill/>
        </p:spPr>
        <p:txBody>
          <a:bodyPr wrap="square" rtlCol="0">
            <a:spAutoFit/>
          </a:bodyPr>
          <a:lstStyle/>
          <a:p>
            <a:pPr algn="just">
              <a:lnSpc>
                <a:spcPct val="150000"/>
              </a:lnSpc>
              <a:buFont typeface="Wingdings" pitchFamily="2" charset="2"/>
              <a:buChar char="v"/>
            </a:pPr>
            <a:r>
              <a:rPr lang="fr-FR" b="1" dirty="0" smtClean="0">
                <a:latin typeface="Times New Roman" pitchFamily="18" charset="0"/>
                <a:cs typeface="Times New Roman" pitchFamily="18" charset="0"/>
              </a:rPr>
              <a:t>EAP-MD5</a:t>
            </a:r>
            <a:r>
              <a:rPr lang="fr-FR" dirty="0" smtClean="0">
                <a:latin typeface="Times New Roman" pitchFamily="18" charset="0"/>
                <a:cs typeface="Times New Roman" pitchFamily="18" charset="0"/>
              </a:rPr>
              <a:t>: Login/Mot de passe (Utilise les mots de passe en clair. Pas d’authentification mutuelle.)</a:t>
            </a:r>
          </a:p>
          <a:p>
            <a:pPr algn="just">
              <a:lnSpc>
                <a:spcPct val="150000"/>
              </a:lnSpc>
              <a:buFont typeface="Wingdings" pitchFamily="2" charset="2"/>
              <a:buChar char="v"/>
            </a:pPr>
            <a:r>
              <a:rPr lang="fr-FR" b="1" dirty="0" smtClean="0">
                <a:latin typeface="Times New Roman" pitchFamily="18" charset="0"/>
                <a:cs typeface="Times New Roman" pitchFamily="18" charset="0"/>
              </a:rPr>
              <a:t>EAP-TTLS</a:t>
            </a:r>
            <a:r>
              <a:rPr lang="fr-FR" dirty="0" smtClean="0">
                <a:latin typeface="Times New Roman" pitchFamily="18" charset="0"/>
                <a:cs typeface="Times New Roman" pitchFamily="18" charset="0"/>
              </a:rPr>
              <a:t>: Login/Mot de passe(Création d’un tunnel TLS. Supporte PAP, CHAP, MSCHAP. Certificat obligatoire coté serveur, optionnel coté client. Authentification mutuelle.)</a:t>
            </a:r>
          </a:p>
          <a:p>
            <a:pPr algn="just">
              <a:lnSpc>
                <a:spcPct val="150000"/>
              </a:lnSpc>
              <a:buFont typeface="Wingdings" pitchFamily="2" charset="2"/>
              <a:buChar char="v"/>
            </a:pPr>
            <a:r>
              <a:rPr lang="fr-FR" b="1" dirty="0" smtClean="0">
                <a:latin typeface="Times New Roman" pitchFamily="18" charset="0"/>
                <a:cs typeface="Times New Roman" pitchFamily="18" charset="0"/>
              </a:rPr>
              <a:t>EAP-PEAP: </a:t>
            </a:r>
            <a:r>
              <a:rPr lang="fr-FR" dirty="0" smtClean="0">
                <a:latin typeface="Times New Roman" pitchFamily="18" charset="0"/>
                <a:cs typeface="Times New Roman" pitchFamily="18" charset="0"/>
              </a:rPr>
              <a:t>Login/Mot de passe(Similaire à EAP-TTLS. Création d’un tunnel TLS.)</a:t>
            </a:r>
          </a:p>
          <a:p>
            <a:pPr algn="just">
              <a:lnSpc>
                <a:spcPct val="150000"/>
              </a:lnSpc>
              <a:buFont typeface="Wingdings" pitchFamily="2" charset="2"/>
              <a:buChar char="v"/>
            </a:pPr>
            <a:r>
              <a:rPr lang="fr-FR" b="1" dirty="0" smtClean="0">
                <a:latin typeface="Times New Roman" pitchFamily="18" charset="0"/>
                <a:cs typeface="Times New Roman" pitchFamily="18" charset="0"/>
              </a:rPr>
              <a:t>EAP-TLS</a:t>
            </a:r>
            <a:r>
              <a:rPr lang="fr-FR" dirty="0" smtClean="0">
                <a:latin typeface="Times New Roman" pitchFamily="18" charset="0"/>
                <a:cs typeface="Times New Roman" pitchFamily="18" charset="0"/>
              </a:rPr>
              <a:t>: Certificat(Utilisation de certificats pour le serveur et les clients.</a:t>
            </a:r>
          </a:p>
          <a:p>
            <a:pPr algn="just">
              <a:lnSpc>
                <a:spcPct val="150000"/>
              </a:lnSpc>
            </a:pPr>
            <a:r>
              <a:rPr lang="fr-FR" dirty="0" smtClean="0">
                <a:latin typeface="Times New Roman" pitchFamily="18" charset="0"/>
                <a:cs typeface="Times New Roman" pitchFamily="18" charset="0"/>
              </a:rPr>
              <a:t>Solide mais plus compliqué à gérer à cause des certificats. Authentication mutuelle entre le serveur et le client.)</a:t>
            </a:r>
          </a:p>
        </p:txBody>
      </p:sp>
    </p:spTree>
    <p:extLst>
      <p:ext uri="{BB962C8B-B14F-4D97-AF65-F5344CB8AC3E}">
        <p14:creationId xmlns:p14="http://schemas.microsoft.com/office/powerpoint/2010/main" val="363469000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out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ppt_x</p:attrName>
                                        </p:attrNameLst>
                                      </p:cBhvr>
                                      <p:tavLst>
                                        <p:tav tm="0">
                                          <p:val>
                                            <p:strVal val="#ppt_x-.2"/>
                                          </p:val>
                                        </p:tav>
                                        <p:tav tm="100000">
                                          <p:val>
                                            <p:strVal val="#ppt_x"/>
                                          </p:val>
                                        </p:tav>
                                      </p:tavLst>
                                    </p:anim>
                                    <p:anim calcmode="lin" valueType="num">
                                      <p:cBhvr>
                                        <p:cTn id="18" dur="1000" fill="hold"/>
                                        <p:tgtEl>
                                          <p:spTgt spid="13"/>
                                        </p:tgtEl>
                                        <p:attrNameLst>
                                          <p:attrName>ppt_y</p:attrName>
                                        </p:attrNameLst>
                                      </p:cBhvr>
                                      <p:tavLst>
                                        <p:tav tm="0">
                                          <p:val>
                                            <p:strVal val="#ppt_y"/>
                                          </p:val>
                                        </p:tav>
                                        <p:tav tm="100000">
                                          <p:val>
                                            <p:strVal val="#ppt_y"/>
                                          </p:val>
                                        </p:tav>
                                      </p:tavLst>
                                    </p:anim>
                                    <p:animEffect transition="in" filter="wipe(right)" prLst="gradientSize: 0.1">
                                      <p:cBhvr>
                                        <p:cTn id="19"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Graphic spid="2" grpId="0">
        <p:bldAsOne/>
      </p:bldGraphic>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Image1.jpg"/>
          <p:cNvPicPr>
            <a:picLocks noChangeAspect="1"/>
          </p:cNvPicPr>
          <p:nvPr/>
        </p:nvPicPr>
        <p:blipFill>
          <a:blip r:embed="rId3" cstate="print"/>
          <a:stretch>
            <a:fillRect/>
          </a:stretch>
        </p:blipFill>
        <p:spPr>
          <a:xfrm>
            <a:off x="0" y="27384"/>
            <a:ext cx="9144000" cy="6858000"/>
          </a:xfrm>
          <a:prstGeom prst="rect">
            <a:avLst/>
          </a:prstGeom>
        </p:spPr>
      </p:pic>
      <p:sp>
        <p:nvSpPr>
          <p:cNvPr id="8" name="Espace réservé du numéro de diapositive 7"/>
          <p:cNvSpPr>
            <a:spLocks noGrp="1"/>
          </p:cNvSpPr>
          <p:nvPr>
            <p:ph type="sldNum" sz="quarter" idx="12"/>
          </p:nvPr>
        </p:nvSpPr>
        <p:spPr/>
        <p:txBody>
          <a:bodyPr/>
          <a:lstStyle/>
          <a:p>
            <a:fld id="{F1EFE527-61C2-4D9D-AD80-156EA13F7944}" type="slidenum">
              <a:rPr lang="es-ES" smtClean="0"/>
              <a:pPr/>
              <a:t>24</a:t>
            </a:fld>
            <a:endParaRPr lang="es-ES" dirty="0"/>
          </a:p>
        </p:txBody>
      </p:sp>
      <p:sp>
        <p:nvSpPr>
          <p:cNvPr id="9" name="Titre 15"/>
          <p:cNvSpPr txBox="1">
            <a:spLocks/>
          </p:cNvSpPr>
          <p:nvPr/>
        </p:nvSpPr>
        <p:spPr>
          <a:xfrm>
            <a:off x="1547664" y="260648"/>
            <a:ext cx="6643687" cy="857250"/>
          </a:xfrm>
          <a:prstGeom prst="rect">
            <a:avLst/>
          </a:prstGeom>
          <a:solidFill>
            <a:srgbClr val="79ABCD">
              <a:alpha val="41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noAutofit/>
          </a:bodyPr>
          <a:lstStyle/>
          <a:p>
            <a:pPr algn="ctr" fontAlgn="auto">
              <a:spcAft>
                <a:spcPts val="0"/>
              </a:spcAft>
              <a:defRPr/>
            </a:pPr>
            <a:r>
              <a:rPr lang="fr-FR" sz="4800" b="1" dirty="0" smtClean="0">
                <a:solidFill>
                  <a:schemeClr val="bg1"/>
                </a:solidFill>
                <a:effectLst>
                  <a:outerShdw blurRad="38100" dist="38100" dir="2700000" algn="tl">
                    <a:srgbClr val="000000">
                      <a:alpha val="43137"/>
                    </a:srgbClr>
                  </a:outerShdw>
                </a:effectLst>
                <a:latin typeface="Vijaya" pitchFamily="34" charset="0"/>
                <a:cs typeface="Vijaya" pitchFamily="34" charset="0"/>
              </a:rPr>
              <a:t>Présentation des outils</a:t>
            </a:r>
            <a:r>
              <a:rPr lang="fr-FR" sz="4800" b="1" dirty="0" smtClean="0">
                <a:solidFill>
                  <a:schemeClr val="bg1"/>
                </a:solidFill>
                <a:effectLst>
                  <a:outerShdw blurRad="38100" dist="38100" dir="2700000" algn="tl">
                    <a:srgbClr val="000000">
                      <a:alpha val="43137"/>
                    </a:srgbClr>
                  </a:outerShdw>
                </a:effectLst>
                <a:latin typeface="Vijaya" pitchFamily="34" charset="0"/>
                <a:cs typeface="Vijaya" pitchFamily="34" charset="0"/>
              </a:rPr>
              <a:t> </a:t>
            </a:r>
            <a:endParaRPr lang="fr-FR" sz="4800" b="1" dirty="0">
              <a:solidFill>
                <a:schemeClr val="bg1"/>
              </a:solidFill>
              <a:effectLst>
                <a:outerShdw blurRad="38100" dist="38100" dir="2700000" algn="tl">
                  <a:srgbClr val="000000">
                    <a:alpha val="43137"/>
                  </a:srgbClr>
                </a:outerShdw>
              </a:effectLst>
              <a:latin typeface="Vijaya" pitchFamily="34" charset="0"/>
              <a:cs typeface="Vijaya" pitchFamily="34" charset="0"/>
            </a:endParaRPr>
          </a:p>
        </p:txBody>
      </p:sp>
      <p:sp>
        <p:nvSpPr>
          <p:cNvPr id="23564" name="AutoShape 12"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23566" name="AutoShape 14"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23568" name="AutoShape 16"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pic>
        <p:nvPicPr>
          <p:cNvPr id="31" name="Image 30"/>
          <p:cNvPicPr>
            <a:picLocks noChangeAspect="1"/>
          </p:cNvPicPr>
          <p:nvPr/>
        </p:nvPicPr>
        <p:blipFill>
          <a:blip r:embed="rId4" cstate="print"/>
          <a:stretch>
            <a:fillRect/>
          </a:stretch>
        </p:blipFill>
        <p:spPr>
          <a:xfrm>
            <a:off x="6535241" y="5324822"/>
            <a:ext cx="1781175" cy="552450"/>
          </a:xfrm>
          <a:prstGeom prst="rect">
            <a:avLst/>
          </a:prstGeom>
          <a:ln>
            <a:noFill/>
          </a:ln>
          <a:effectLst>
            <a:softEdge rad="112500"/>
          </a:effectLst>
        </p:spPr>
      </p:pic>
      <p:sp>
        <p:nvSpPr>
          <p:cNvPr id="3" name="Rectangle 2"/>
          <p:cNvSpPr/>
          <p:nvPr/>
        </p:nvSpPr>
        <p:spPr>
          <a:xfrm>
            <a:off x="996043" y="2090057"/>
            <a:ext cx="4619565" cy="458074"/>
          </a:xfrm>
          <a:prstGeom prst="rect">
            <a:avLst/>
          </a:prstGeom>
        </p:spPr>
        <p:txBody>
          <a:bodyPr wrap="square">
            <a:spAutoFit/>
          </a:bodyPr>
          <a:lstStyle/>
          <a:p>
            <a:pPr>
              <a:lnSpc>
                <a:spcPct val="150000"/>
              </a:lnSpc>
              <a:spcAft>
                <a:spcPts val="0"/>
              </a:spcAft>
            </a:pPr>
            <a:endParaRPr lang="fr-FR" dirty="0" smtClean="0">
              <a:latin typeface="Times New Roman" panose="02020603050405020304" pitchFamily="18" charset="0"/>
              <a:ea typeface="Calibri" panose="020F0502020204030204" pitchFamily="34" charset="0"/>
              <a:cs typeface="Arial" panose="020B0604020202020204" pitchFamily="34" charset="0"/>
            </a:endParaRPr>
          </a:p>
        </p:txBody>
      </p:sp>
      <p:graphicFrame>
        <p:nvGraphicFramePr>
          <p:cNvPr id="2" name="Diagramme 1"/>
          <p:cNvGraphicFramePr/>
          <p:nvPr>
            <p:extLst>
              <p:ext uri="{D42A27DB-BD31-4B8C-83A1-F6EECF244321}">
                <p14:modId xmlns:p14="http://schemas.microsoft.com/office/powerpoint/2010/main" val="3121888"/>
              </p:ext>
            </p:extLst>
          </p:nvPr>
        </p:nvGraphicFramePr>
        <p:xfrm>
          <a:off x="625980" y="1285860"/>
          <a:ext cx="4731838" cy="71232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Rectangle 6"/>
          <p:cNvSpPr/>
          <p:nvPr/>
        </p:nvSpPr>
        <p:spPr>
          <a:xfrm>
            <a:off x="963386" y="2090057"/>
            <a:ext cx="7425037" cy="1169551"/>
          </a:xfrm>
          <a:prstGeom prst="rect">
            <a:avLst/>
          </a:prstGeom>
        </p:spPr>
        <p:txBody>
          <a:bodyPr wrap="square">
            <a:spAutoFit/>
          </a:bodyPr>
          <a:lstStyle/>
          <a:p>
            <a:pPr marL="342900" indent="-342900" algn="just">
              <a:lnSpc>
                <a:spcPct val="150000"/>
              </a:lnSpc>
              <a:spcBef>
                <a:spcPct val="50000"/>
              </a:spcBef>
            </a:pPr>
            <a:endParaRPr lang="fr-FR" sz="2000" dirty="0" smtClean="0"/>
          </a:p>
          <a:p>
            <a:pPr marL="342900" indent="-342900" algn="just" eaLnBrk="1" hangingPunct="1">
              <a:lnSpc>
                <a:spcPct val="150000"/>
              </a:lnSpc>
              <a:spcBef>
                <a:spcPct val="50000"/>
              </a:spcBef>
            </a:pPr>
            <a:endParaRPr lang="fr-FR" sz="2000" dirty="0">
              <a:latin typeface="Times New Roman" panose="02020603050405020304" pitchFamily="18" charset="0"/>
              <a:cs typeface="Times New Roman" panose="02020603050405020304" pitchFamily="18" charset="0"/>
            </a:endParaRPr>
          </a:p>
        </p:txBody>
      </p:sp>
      <p:sp>
        <p:nvSpPr>
          <p:cNvPr id="13" name="ZoneTexte 12"/>
          <p:cNvSpPr txBox="1"/>
          <p:nvPr/>
        </p:nvSpPr>
        <p:spPr>
          <a:xfrm>
            <a:off x="928662" y="2282603"/>
            <a:ext cx="7715304" cy="646331"/>
          </a:xfrm>
          <a:prstGeom prst="rect">
            <a:avLst/>
          </a:prstGeom>
          <a:noFill/>
        </p:spPr>
        <p:txBody>
          <a:bodyPr wrap="square" rtlCol="0">
            <a:spAutoFit/>
          </a:bodyPr>
          <a:lstStyle/>
          <a:p>
            <a:pPr algn="just"/>
            <a:r>
              <a:rPr lang="fr-FR" dirty="0" smtClean="0">
                <a:latin typeface="Times New Roman" pitchFamily="18" charset="0"/>
                <a:cs typeface="Times New Roman" pitchFamily="18" charset="0"/>
              </a:rPr>
              <a:t>TLS dispose de trois fonctions : l’authentification du serveur, l’authentification du client et le chiffrement.</a:t>
            </a:r>
          </a:p>
        </p:txBody>
      </p:sp>
      <p:pic>
        <p:nvPicPr>
          <p:cNvPr id="14" name="Image 13"/>
          <p:cNvPicPr/>
          <p:nvPr/>
        </p:nvPicPr>
        <p:blipFill>
          <a:blip r:embed="rId10" cstate="print"/>
          <a:srcRect/>
          <a:stretch>
            <a:fillRect/>
          </a:stretch>
        </p:blipFill>
        <p:spPr bwMode="auto">
          <a:xfrm>
            <a:off x="1357290" y="3286124"/>
            <a:ext cx="6572296" cy="2928958"/>
          </a:xfrm>
          <a:prstGeom prst="rect">
            <a:avLst/>
          </a:prstGeom>
          <a:noFill/>
          <a:ln w="9525">
            <a:noFill/>
            <a:miter lim="800000"/>
            <a:headEnd/>
            <a:tailEnd/>
          </a:ln>
        </p:spPr>
      </p:pic>
    </p:spTree>
    <p:extLst>
      <p:ext uri="{BB962C8B-B14F-4D97-AF65-F5344CB8AC3E}">
        <p14:creationId xmlns:p14="http://schemas.microsoft.com/office/powerpoint/2010/main" val="363469000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Graphic spid="2" grpId="0">
        <p:bldAsOne/>
      </p:bldGraphic>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Image1.jpg"/>
          <p:cNvPicPr>
            <a:picLocks noChangeAspect="1"/>
          </p:cNvPicPr>
          <p:nvPr/>
        </p:nvPicPr>
        <p:blipFill>
          <a:blip r:embed="rId3" cstate="print"/>
          <a:stretch>
            <a:fillRect/>
          </a:stretch>
        </p:blipFill>
        <p:spPr>
          <a:xfrm>
            <a:off x="0" y="27384"/>
            <a:ext cx="9144000" cy="6858000"/>
          </a:xfrm>
          <a:prstGeom prst="rect">
            <a:avLst/>
          </a:prstGeom>
        </p:spPr>
      </p:pic>
      <p:sp>
        <p:nvSpPr>
          <p:cNvPr id="8" name="Espace réservé du numéro de diapositive 7"/>
          <p:cNvSpPr>
            <a:spLocks noGrp="1"/>
          </p:cNvSpPr>
          <p:nvPr>
            <p:ph type="sldNum" sz="quarter" idx="12"/>
          </p:nvPr>
        </p:nvSpPr>
        <p:spPr/>
        <p:txBody>
          <a:bodyPr/>
          <a:lstStyle/>
          <a:p>
            <a:fld id="{F1EFE527-61C2-4D9D-AD80-156EA13F7944}" type="slidenum">
              <a:rPr lang="es-ES" smtClean="0"/>
              <a:pPr/>
              <a:t>25</a:t>
            </a:fld>
            <a:endParaRPr lang="es-ES" dirty="0"/>
          </a:p>
        </p:txBody>
      </p:sp>
      <p:sp>
        <p:nvSpPr>
          <p:cNvPr id="9" name="Titre 15"/>
          <p:cNvSpPr txBox="1">
            <a:spLocks/>
          </p:cNvSpPr>
          <p:nvPr/>
        </p:nvSpPr>
        <p:spPr>
          <a:xfrm>
            <a:off x="1547663" y="432048"/>
            <a:ext cx="6643687" cy="809328"/>
          </a:xfrm>
          <a:prstGeom prst="rect">
            <a:avLst/>
          </a:prstGeom>
          <a:solidFill>
            <a:srgbClr val="79ABCD">
              <a:alpha val="41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noAutofit/>
          </a:bodyPr>
          <a:lstStyle/>
          <a:p>
            <a:pPr algn="ctr" fontAlgn="auto">
              <a:spcAft>
                <a:spcPts val="0"/>
              </a:spcAft>
              <a:defRPr/>
            </a:pPr>
            <a:r>
              <a:rPr lang="fr-FR" sz="4800" b="1" dirty="0">
                <a:solidFill>
                  <a:schemeClr val="bg1"/>
                </a:solidFill>
                <a:effectLst>
                  <a:outerShdw blurRad="38100" dist="38100" dir="2700000" algn="tl">
                    <a:srgbClr val="000000">
                      <a:alpha val="43137"/>
                    </a:srgbClr>
                  </a:outerShdw>
                </a:effectLst>
                <a:latin typeface="Vijaya" pitchFamily="34" charset="0"/>
                <a:cs typeface="Vijaya" pitchFamily="34" charset="0"/>
              </a:rPr>
              <a:t>Présentation des outils </a:t>
            </a:r>
          </a:p>
          <a:p>
            <a:pPr algn="ctr" fontAlgn="auto">
              <a:spcAft>
                <a:spcPts val="0"/>
              </a:spcAft>
              <a:defRPr/>
            </a:pPr>
            <a:endParaRPr lang="fr-FR" sz="4800" b="1" dirty="0">
              <a:solidFill>
                <a:schemeClr val="bg1"/>
              </a:solidFill>
              <a:effectLst>
                <a:outerShdw blurRad="38100" dist="38100" dir="2700000" algn="tl">
                  <a:srgbClr val="000000">
                    <a:alpha val="43137"/>
                  </a:srgbClr>
                </a:outerShdw>
              </a:effectLst>
              <a:latin typeface="Vijaya" pitchFamily="34" charset="0"/>
              <a:cs typeface="Vijaya" pitchFamily="34" charset="0"/>
            </a:endParaRPr>
          </a:p>
        </p:txBody>
      </p:sp>
      <p:sp>
        <p:nvSpPr>
          <p:cNvPr id="23564" name="AutoShape 12"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23566" name="AutoShape 14"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23568" name="AutoShape 16"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pic>
        <p:nvPicPr>
          <p:cNvPr id="31" name="Image 30"/>
          <p:cNvPicPr>
            <a:picLocks noChangeAspect="1"/>
          </p:cNvPicPr>
          <p:nvPr/>
        </p:nvPicPr>
        <p:blipFill>
          <a:blip r:embed="rId4" cstate="print"/>
          <a:stretch>
            <a:fillRect/>
          </a:stretch>
        </p:blipFill>
        <p:spPr>
          <a:xfrm>
            <a:off x="6535241" y="5324822"/>
            <a:ext cx="1781175" cy="552450"/>
          </a:xfrm>
          <a:prstGeom prst="rect">
            <a:avLst/>
          </a:prstGeom>
          <a:ln>
            <a:noFill/>
          </a:ln>
          <a:effectLst>
            <a:softEdge rad="112500"/>
          </a:effectLst>
        </p:spPr>
      </p:pic>
      <p:sp>
        <p:nvSpPr>
          <p:cNvPr id="3" name="Rectangle 2"/>
          <p:cNvSpPr/>
          <p:nvPr/>
        </p:nvSpPr>
        <p:spPr>
          <a:xfrm>
            <a:off x="996043" y="2090057"/>
            <a:ext cx="4619565" cy="458074"/>
          </a:xfrm>
          <a:prstGeom prst="rect">
            <a:avLst/>
          </a:prstGeom>
        </p:spPr>
        <p:txBody>
          <a:bodyPr wrap="square">
            <a:spAutoFit/>
          </a:bodyPr>
          <a:lstStyle/>
          <a:p>
            <a:pPr>
              <a:lnSpc>
                <a:spcPct val="150000"/>
              </a:lnSpc>
              <a:spcAft>
                <a:spcPts val="0"/>
              </a:spcAft>
            </a:pPr>
            <a:endParaRPr lang="fr-FR" dirty="0" smtClean="0">
              <a:latin typeface="Times New Roman" panose="02020603050405020304" pitchFamily="18" charset="0"/>
              <a:ea typeface="Calibri" panose="020F0502020204030204" pitchFamily="34" charset="0"/>
              <a:cs typeface="Arial" panose="020B0604020202020204" pitchFamily="34" charset="0"/>
            </a:endParaRPr>
          </a:p>
        </p:txBody>
      </p:sp>
      <p:graphicFrame>
        <p:nvGraphicFramePr>
          <p:cNvPr id="2" name="Diagramme 1"/>
          <p:cNvGraphicFramePr/>
          <p:nvPr>
            <p:extLst>
              <p:ext uri="{D42A27DB-BD31-4B8C-83A1-F6EECF244321}">
                <p14:modId xmlns:p14="http://schemas.microsoft.com/office/powerpoint/2010/main" val="3121888"/>
              </p:ext>
            </p:extLst>
          </p:nvPr>
        </p:nvGraphicFramePr>
        <p:xfrm>
          <a:off x="642910" y="1357298"/>
          <a:ext cx="4731838" cy="71232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Rectangle 6"/>
          <p:cNvSpPr/>
          <p:nvPr/>
        </p:nvSpPr>
        <p:spPr>
          <a:xfrm>
            <a:off x="963386" y="2090057"/>
            <a:ext cx="7425037" cy="1169551"/>
          </a:xfrm>
          <a:prstGeom prst="rect">
            <a:avLst/>
          </a:prstGeom>
        </p:spPr>
        <p:txBody>
          <a:bodyPr wrap="square">
            <a:spAutoFit/>
          </a:bodyPr>
          <a:lstStyle/>
          <a:p>
            <a:pPr marL="342900" indent="-342900" algn="just">
              <a:lnSpc>
                <a:spcPct val="150000"/>
              </a:lnSpc>
              <a:spcBef>
                <a:spcPct val="50000"/>
              </a:spcBef>
            </a:pPr>
            <a:endParaRPr lang="fr-FR" sz="2000" dirty="0" smtClean="0"/>
          </a:p>
          <a:p>
            <a:pPr marL="342900" indent="-342900" algn="just" eaLnBrk="1" hangingPunct="1">
              <a:lnSpc>
                <a:spcPct val="150000"/>
              </a:lnSpc>
              <a:spcBef>
                <a:spcPct val="50000"/>
              </a:spcBef>
            </a:pPr>
            <a:endParaRPr lang="fr-FR" sz="2000" dirty="0">
              <a:latin typeface="Times New Roman" panose="02020603050405020304" pitchFamily="18" charset="0"/>
              <a:cs typeface="Times New Roman" panose="02020603050405020304" pitchFamily="18" charset="0"/>
            </a:endParaRPr>
          </a:p>
        </p:txBody>
      </p:sp>
      <p:sp>
        <p:nvSpPr>
          <p:cNvPr id="13" name="ZoneTexte 12"/>
          <p:cNvSpPr txBox="1"/>
          <p:nvPr/>
        </p:nvSpPr>
        <p:spPr>
          <a:xfrm>
            <a:off x="857224" y="2549638"/>
            <a:ext cx="7572428" cy="2951064"/>
          </a:xfrm>
          <a:prstGeom prst="rect">
            <a:avLst/>
          </a:prstGeom>
          <a:noFill/>
        </p:spPr>
        <p:txBody>
          <a:bodyPr wrap="square" rtlCol="0">
            <a:spAutoFit/>
          </a:bodyPr>
          <a:lstStyle/>
          <a:p>
            <a:pPr algn="just">
              <a:lnSpc>
                <a:spcPct val="150000"/>
              </a:lnSpc>
              <a:buFont typeface="Wingdings" pitchFamily="2" charset="2"/>
              <a:buChar char="Ø"/>
            </a:pPr>
            <a:r>
              <a:rPr lang="fr-FR" dirty="0" smtClean="0">
                <a:latin typeface="Times New Roman" pitchFamily="18" charset="0"/>
                <a:cs typeface="Times New Roman" pitchFamily="18" charset="0"/>
              </a:rPr>
              <a:t>Le chiffrement dont il est question ici a pour but de créer un tunnel protégé dans lequel passeront les données sensibles une fois que l’authentification sera faite.</a:t>
            </a:r>
          </a:p>
          <a:p>
            <a:pPr algn="just">
              <a:lnSpc>
                <a:spcPct val="150000"/>
              </a:lnSpc>
            </a:pPr>
            <a:endParaRPr lang="fr-FR" dirty="0" smtClean="0">
              <a:latin typeface="Times New Roman" pitchFamily="18" charset="0"/>
              <a:cs typeface="Times New Roman" pitchFamily="18" charset="0"/>
            </a:endParaRPr>
          </a:p>
          <a:p>
            <a:pPr algn="just">
              <a:lnSpc>
                <a:spcPct val="150000"/>
              </a:lnSpc>
              <a:buFont typeface="Wingdings" pitchFamily="2" charset="2"/>
              <a:buChar char="Ø"/>
            </a:pPr>
            <a:r>
              <a:rPr lang="fr-FR" dirty="0" smtClean="0">
                <a:latin typeface="Times New Roman" pitchFamily="18" charset="0"/>
                <a:cs typeface="Times New Roman" pitchFamily="18" charset="0"/>
              </a:rPr>
              <a:t>TLS est un protocole d’authentification mutuelle par certificat du client et du serveur. Chacun doit donc posséder un certificat qu’il envoie à l’autre qui l’authentifie.</a:t>
            </a:r>
          </a:p>
        </p:txBody>
      </p:sp>
    </p:spTree>
    <p:extLst>
      <p:ext uri="{BB962C8B-B14F-4D97-AF65-F5344CB8AC3E}">
        <p14:creationId xmlns:p14="http://schemas.microsoft.com/office/powerpoint/2010/main" val="363469000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34"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from="(-#ppt_w/2)" to="(#ppt_x)" calcmode="lin" valueType="num">
                                      <p:cBhvr>
                                        <p:cTn id="19" dur="600" fill="hold">
                                          <p:stCondLst>
                                            <p:cond delay="0"/>
                                          </p:stCondLst>
                                        </p:cTn>
                                        <p:tgtEl>
                                          <p:spTgt spid="13"/>
                                        </p:tgtEl>
                                        <p:attrNameLst>
                                          <p:attrName>ppt_x</p:attrName>
                                        </p:attrNameLst>
                                      </p:cBhvr>
                                    </p:anim>
                                    <p:anim from="0" to="-1.0" calcmode="lin" valueType="num">
                                      <p:cBhvr>
                                        <p:cTn id="20" dur="200" decel="50000" autoRev="1" fill="hold">
                                          <p:stCondLst>
                                            <p:cond delay="600"/>
                                          </p:stCondLst>
                                        </p:cTn>
                                        <p:tgtEl>
                                          <p:spTgt spid="13"/>
                                        </p:tgtEl>
                                        <p:attrNameLst>
                                          <p:attrName>xshear</p:attrName>
                                        </p:attrNameLst>
                                      </p:cBhvr>
                                    </p:anim>
                                    <p:animScale>
                                      <p:cBhvr>
                                        <p:cTn id="21" dur="200" decel="100000" autoRev="1" fill="hold">
                                          <p:stCondLst>
                                            <p:cond delay="600"/>
                                          </p:stCondLst>
                                        </p:cTn>
                                        <p:tgtEl>
                                          <p:spTgt spid="13"/>
                                        </p:tgtEl>
                                      </p:cBhvr>
                                      <p:from x="100000" y="100000"/>
                                      <p:to x="80000" y="100000"/>
                                    </p:animScale>
                                    <p:anim by="(#ppt_h/3+#ppt_w*0.1)" calcmode="lin" valueType="num">
                                      <p:cBhvr additive="sum">
                                        <p:cTn id="22" dur="200" decel="100000" autoRev="1" fill="hold">
                                          <p:stCondLst>
                                            <p:cond delay="600"/>
                                          </p:stCondLst>
                                        </p:cTn>
                                        <p:tgtEl>
                                          <p:spTgt spid="13"/>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Graphic spid="2" grpId="0">
        <p:bldAsOne/>
      </p:bldGraphic>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Image1.jpg"/>
          <p:cNvPicPr>
            <a:picLocks noChangeAspect="1"/>
          </p:cNvPicPr>
          <p:nvPr/>
        </p:nvPicPr>
        <p:blipFill>
          <a:blip r:embed="rId3" cstate="print"/>
          <a:stretch>
            <a:fillRect/>
          </a:stretch>
        </p:blipFill>
        <p:spPr>
          <a:xfrm>
            <a:off x="0" y="0"/>
            <a:ext cx="9144000" cy="6858000"/>
          </a:xfrm>
          <a:prstGeom prst="rect">
            <a:avLst/>
          </a:prstGeom>
        </p:spPr>
      </p:pic>
      <p:sp>
        <p:nvSpPr>
          <p:cNvPr id="8" name="Espace réservé du numéro de diapositive 7"/>
          <p:cNvSpPr>
            <a:spLocks noGrp="1"/>
          </p:cNvSpPr>
          <p:nvPr>
            <p:ph type="sldNum" sz="quarter" idx="12"/>
          </p:nvPr>
        </p:nvSpPr>
        <p:spPr/>
        <p:txBody>
          <a:bodyPr/>
          <a:lstStyle/>
          <a:p>
            <a:fld id="{F1EFE527-61C2-4D9D-AD80-156EA13F7944}" type="slidenum">
              <a:rPr lang="es-ES" smtClean="0"/>
              <a:pPr/>
              <a:t>26</a:t>
            </a:fld>
            <a:endParaRPr lang="es-ES" dirty="0"/>
          </a:p>
        </p:txBody>
      </p:sp>
      <p:sp>
        <p:nvSpPr>
          <p:cNvPr id="9" name="Titre 15"/>
          <p:cNvSpPr txBox="1">
            <a:spLocks/>
          </p:cNvSpPr>
          <p:nvPr/>
        </p:nvSpPr>
        <p:spPr>
          <a:xfrm>
            <a:off x="1547664" y="260648"/>
            <a:ext cx="6643687" cy="857250"/>
          </a:xfrm>
          <a:prstGeom prst="rect">
            <a:avLst/>
          </a:prstGeom>
          <a:solidFill>
            <a:srgbClr val="79ABCD">
              <a:alpha val="41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noAutofit/>
          </a:bodyPr>
          <a:lstStyle/>
          <a:p>
            <a:pPr algn="ctr" fontAlgn="auto">
              <a:spcAft>
                <a:spcPts val="0"/>
              </a:spcAft>
              <a:defRPr/>
            </a:pPr>
            <a:r>
              <a:rPr lang="fr-FR" sz="4800" b="1" dirty="0" smtClean="0">
                <a:solidFill>
                  <a:schemeClr val="bg1"/>
                </a:solidFill>
                <a:effectLst>
                  <a:outerShdw blurRad="38100" dist="38100" dir="2700000" algn="tl">
                    <a:srgbClr val="000000">
                      <a:alpha val="43137"/>
                    </a:srgbClr>
                  </a:outerShdw>
                </a:effectLst>
                <a:latin typeface="Vijaya" pitchFamily="34" charset="0"/>
                <a:cs typeface="Vijaya" pitchFamily="34" charset="0"/>
              </a:rPr>
              <a:t>Présentation des outils</a:t>
            </a:r>
            <a:r>
              <a:rPr lang="fr-FR" sz="4800" b="1" dirty="0" smtClean="0">
                <a:solidFill>
                  <a:schemeClr val="bg1"/>
                </a:solidFill>
                <a:effectLst>
                  <a:outerShdw blurRad="38100" dist="38100" dir="2700000" algn="tl">
                    <a:srgbClr val="000000">
                      <a:alpha val="43137"/>
                    </a:srgbClr>
                  </a:outerShdw>
                </a:effectLst>
                <a:latin typeface="Vijaya" pitchFamily="34" charset="0"/>
                <a:cs typeface="Vijaya" pitchFamily="34" charset="0"/>
              </a:rPr>
              <a:t> </a:t>
            </a:r>
            <a:endParaRPr lang="fr-FR" sz="4800" b="1" dirty="0">
              <a:solidFill>
                <a:schemeClr val="bg1"/>
              </a:solidFill>
              <a:effectLst>
                <a:outerShdw blurRad="38100" dist="38100" dir="2700000" algn="tl">
                  <a:srgbClr val="000000">
                    <a:alpha val="43137"/>
                  </a:srgbClr>
                </a:outerShdw>
              </a:effectLst>
              <a:latin typeface="Vijaya" pitchFamily="34" charset="0"/>
              <a:cs typeface="Vijaya" pitchFamily="34" charset="0"/>
            </a:endParaRPr>
          </a:p>
        </p:txBody>
      </p:sp>
      <p:sp>
        <p:nvSpPr>
          <p:cNvPr id="23564" name="AutoShape 12"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23566" name="AutoShape 14"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23568" name="AutoShape 16"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pic>
        <p:nvPicPr>
          <p:cNvPr id="31" name="Image 30"/>
          <p:cNvPicPr>
            <a:picLocks noChangeAspect="1"/>
          </p:cNvPicPr>
          <p:nvPr/>
        </p:nvPicPr>
        <p:blipFill>
          <a:blip r:embed="rId4" cstate="print"/>
          <a:stretch>
            <a:fillRect/>
          </a:stretch>
        </p:blipFill>
        <p:spPr>
          <a:xfrm>
            <a:off x="6535241" y="5324822"/>
            <a:ext cx="1781175" cy="552450"/>
          </a:xfrm>
          <a:prstGeom prst="rect">
            <a:avLst/>
          </a:prstGeom>
          <a:ln>
            <a:noFill/>
          </a:ln>
          <a:effectLst>
            <a:softEdge rad="112500"/>
          </a:effectLst>
        </p:spPr>
      </p:pic>
      <p:pic>
        <p:nvPicPr>
          <p:cNvPr id="11"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0100" y="2143116"/>
            <a:ext cx="7166253" cy="398010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Diagramme 2"/>
          <p:cNvGraphicFramePr/>
          <p:nvPr>
            <p:extLst>
              <p:ext uri="{D42A27DB-BD31-4B8C-83A1-F6EECF244321}">
                <p14:modId xmlns:p14="http://schemas.microsoft.com/office/powerpoint/2010/main" val="776714743"/>
              </p:ext>
            </p:extLst>
          </p:nvPr>
        </p:nvGraphicFramePr>
        <p:xfrm>
          <a:off x="571472" y="1324261"/>
          <a:ext cx="4752528" cy="46166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13179527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Graphic spid="3" grpId="0">
        <p:bldAsOne/>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F1EFE527-61C2-4D9D-AD80-156EA13F7944}" type="slidenum">
              <a:rPr lang="es-ES" smtClean="0"/>
              <a:pPr/>
              <a:t>27</a:t>
            </a:fld>
            <a:endParaRPr lang="es-ES" dirty="0"/>
          </a:p>
        </p:txBody>
      </p:sp>
      <p:pic>
        <p:nvPicPr>
          <p:cNvPr id="5" name="Image 4" descr="Image1.jpg"/>
          <p:cNvPicPr>
            <a:picLocks noChangeAspect="1"/>
          </p:cNvPicPr>
          <p:nvPr/>
        </p:nvPicPr>
        <p:blipFill>
          <a:blip r:embed="rId2" cstate="print"/>
          <a:stretch>
            <a:fillRect/>
          </a:stretch>
        </p:blipFill>
        <p:spPr>
          <a:xfrm>
            <a:off x="-180528" y="0"/>
            <a:ext cx="9144000" cy="6858000"/>
          </a:xfrm>
          <a:prstGeom prst="rect">
            <a:avLst/>
          </a:prstGeom>
        </p:spPr>
      </p:pic>
      <p:sp>
        <p:nvSpPr>
          <p:cNvPr id="6" name="Titre 15"/>
          <p:cNvSpPr txBox="1">
            <a:spLocks/>
          </p:cNvSpPr>
          <p:nvPr/>
        </p:nvSpPr>
        <p:spPr>
          <a:xfrm>
            <a:off x="1547664" y="260648"/>
            <a:ext cx="6643687" cy="857250"/>
          </a:xfrm>
          <a:prstGeom prst="rect">
            <a:avLst/>
          </a:prstGeom>
          <a:solidFill>
            <a:srgbClr val="79ABCD">
              <a:alpha val="41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noAutofit/>
          </a:bodyPr>
          <a:lstStyle/>
          <a:p>
            <a:pPr algn="ctr" fontAlgn="auto">
              <a:spcAft>
                <a:spcPts val="0"/>
              </a:spcAft>
              <a:defRPr/>
            </a:pPr>
            <a:r>
              <a:rPr lang="fr-FR" sz="4800" b="1" dirty="0" smtClean="0">
                <a:solidFill>
                  <a:schemeClr val="bg1"/>
                </a:solidFill>
                <a:effectLst>
                  <a:outerShdw blurRad="38100" dist="38100" dir="2700000" algn="tl">
                    <a:srgbClr val="000000">
                      <a:alpha val="43137"/>
                    </a:srgbClr>
                  </a:outerShdw>
                </a:effectLst>
                <a:latin typeface="Vijaya" pitchFamily="34" charset="0"/>
                <a:cs typeface="Vijaya" pitchFamily="34" charset="0"/>
              </a:rPr>
              <a:t>Présentation des outils</a:t>
            </a:r>
            <a:r>
              <a:rPr lang="fr-FR" sz="4800" b="1" dirty="0" smtClean="0">
                <a:solidFill>
                  <a:schemeClr val="bg1"/>
                </a:solidFill>
                <a:effectLst>
                  <a:outerShdw blurRad="38100" dist="38100" dir="2700000" algn="tl">
                    <a:srgbClr val="000000">
                      <a:alpha val="43137"/>
                    </a:srgbClr>
                  </a:outerShdw>
                </a:effectLst>
                <a:latin typeface="Vijaya" pitchFamily="34" charset="0"/>
                <a:cs typeface="Vijaya" pitchFamily="34" charset="0"/>
              </a:rPr>
              <a:t> </a:t>
            </a:r>
            <a:endParaRPr lang="fr-FR" sz="4800" b="1" dirty="0">
              <a:solidFill>
                <a:schemeClr val="bg1"/>
              </a:solidFill>
              <a:effectLst>
                <a:outerShdw blurRad="38100" dist="38100" dir="2700000" algn="tl">
                  <a:srgbClr val="000000">
                    <a:alpha val="43137"/>
                  </a:srgbClr>
                </a:outerShdw>
              </a:effectLst>
              <a:latin typeface="Vijaya" pitchFamily="34" charset="0"/>
              <a:cs typeface="Vijaya" pitchFamily="34" charset="0"/>
            </a:endParaRPr>
          </a:p>
        </p:txBody>
      </p:sp>
      <p:grpSp>
        <p:nvGrpSpPr>
          <p:cNvPr id="11" name="Diagram group"/>
          <p:cNvGrpSpPr/>
          <p:nvPr/>
        </p:nvGrpSpPr>
        <p:grpSpPr>
          <a:xfrm>
            <a:off x="1115616" y="1412776"/>
            <a:ext cx="4709119" cy="590872"/>
            <a:chOff x="230832" y="0"/>
            <a:chExt cx="4521695" cy="461665"/>
          </a:xfrm>
          <a:scene3d>
            <a:camera prst="perspectiveRelaxedModerately" zoom="92000"/>
            <a:lightRig rig="balanced" dir="t">
              <a:rot lat="0" lon="0" rev="12700000"/>
            </a:lightRig>
          </a:scene3d>
        </p:grpSpPr>
        <p:grpSp>
          <p:nvGrpSpPr>
            <p:cNvPr id="12" name="Groupe 11"/>
            <p:cNvGrpSpPr/>
            <p:nvPr/>
          </p:nvGrpSpPr>
          <p:grpSpPr>
            <a:xfrm>
              <a:off x="230832" y="0"/>
              <a:ext cx="4521695" cy="461665"/>
              <a:chOff x="230832" y="0"/>
              <a:chExt cx="4521695" cy="461665"/>
            </a:xfrm>
          </p:grpSpPr>
          <p:sp>
            <p:nvSpPr>
              <p:cNvPr id="13" name="Rectangle 12"/>
              <p:cNvSpPr/>
              <p:nvPr/>
            </p:nvSpPr>
            <p:spPr>
              <a:xfrm>
                <a:off x="230832" y="0"/>
                <a:ext cx="4521695" cy="461665"/>
              </a:xfrm>
              <a:prstGeom prst="rect">
                <a:avLst/>
              </a:prstGeom>
              <a:sp3d prstMaterial="plastic">
                <a:bevelT w="25400" h="25400"/>
                <a:bevelB w="25400" h="25400"/>
              </a:sp3d>
            </p:spPr>
            <p:style>
              <a:lnRef idx="1">
                <a:schemeClr val="accent5">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14" name="Rectangle 13"/>
              <p:cNvSpPr/>
              <p:nvPr/>
            </p:nvSpPr>
            <p:spPr>
              <a:xfrm>
                <a:off x="230832" y="0"/>
                <a:ext cx="4521695" cy="46166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fr-FR" sz="2200" b="1" dirty="0" smtClean="0"/>
                  <a:t>Qu’est ce que un PfSense </a:t>
                </a:r>
                <a:endParaRPr lang="fr-FR" sz="2200" kern="1200" dirty="0"/>
              </a:p>
            </p:txBody>
          </p:sp>
        </p:grpSp>
      </p:grpSp>
      <p:sp>
        <p:nvSpPr>
          <p:cNvPr id="15" name="Rectangle 14"/>
          <p:cNvSpPr/>
          <p:nvPr/>
        </p:nvSpPr>
        <p:spPr>
          <a:xfrm>
            <a:off x="827584" y="2348880"/>
            <a:ext cx="7776864" cy="1477328"/>
          </a:xfrm>
          <a:prstGeom prst="rect">
            <a:avLst/>
          </a:prstGeom>
        </p:spPr>
        <p:txBody>
          <a:bodyPr wrap="square">
            <a:spAutoFit/>
          </a:bodyPr>
          <a:lstStyle/>
          <a:p>
            <a:pPr marL="342900" indent="-342900" algn="just">
              <a:lnSpc>
                <a:spcPct val="150000"/>
              </a:lnSpc>
              <a:buFont typeface="Wingdings" pitchFamily="2" charset="2"/>
              <a:buChar char="q"/>
            </a:pPr>
            <a:r>
              <a:rPr lang="fr-FR" sz="2000" dirty="0">
                <a:latin typeface="+mn-lt"/>
                <a:cs typeface="Times New Roman" pitchFamily="18" charset="0"/>
              </a:rPr>
              <a:t>PfSense. C’est un système Open source  basé sur le système d’exploitation </a:t>
            </a:r>
            <a:r>
              <a:rPr lang="fr-FR" sz="2000" dirty="0" smtClean="0">
                <a:latin typeface="+mn-lt"/>
                <a:cs typeface="Times New Roman" pitchFamily="18" charset="0"/>
              </a:rPr>
              <a:t>FreeBSD, il offre plusieurs service de sécurité d’un réseau.</a:t>
            </a:r>
            <a:endParaRPr lang="fr-FR" sz="2000" dirty="0">
              <a:latin typeface="+mn-lt"/>
              <a:cs typeface="Times New Roman" pitchFamily="18" charset="0"/>
            </a:endParaRPr>
          </a:p>
        </p:txBody>
      </p:sp>
    </p:spTree>
    <p:extLst>
      <p:ext uri="{BB962C8B-B14F-4D97-AF65-F5344CB8AC3E}">
        <p14:creationId xmlns:p14="http://schemas.microsoft.com/office/powerpoint/2010/main" val="25697993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15">
                                            <p:txEl>
                                              <p:pRg st="0" end="0"/>
                                            </p:txEl>
                                          </p:spTgt>
                                        </p:tgtEl>
                                        <p:attrNameLst>
                                          <p:attrName>style.visibility</p:attrName>
                                        </p:attrNameLst>
                                      </p:cBhvr>
                                      <p:to>
                                        <p:strVal val="visible"/>
                                      </p:to>
                                    </p:set>
                                    <p:animEffect transition="in" filter="wheel(1)">
                                      <p:cBhvr>
                                        <p:cTn id="17" dur="20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F1EFE527-61C2-4D9D-AD80-156EA13F7944}" type="slidenum">
              <a:rPr lang="es-ES" smtClean="0"/>
              <a:pPr/>
              <a:t>28</a:t>
            </a:fld>
            <a:endParaRPr lang="es-ES" dirty="0"/>
          </a:p>
        </p:txBody>
      </p:sp>
      <p:pic>
        <p:nvPicPr>
          <p:cNvPr id="5" name="Image 4" descr="Image1.jpg"/>
          <p:cNvPicPr>
            <a:picLocks noChangeAspect="1"/>
          </p:cNvPicPr>
          <p:nvPr/>
        </p:nvPicPr>
        <p:blipFill>
          <a:blip r:embed="rId2" cstate="print"/>
          <a:stretch>
            <a:fillRect/>
          </a:stretch>
        </p:blipFill>
        <p:spPr>
          <a:xfrm>
            <a:off x="-180528" y="-5833"/>
            <a:ext cx="9144000" cy="6858000"/>
          </a:xfrm>
          <a:prstGeom prst="rect">
            <a:avLst/>
          </a:prstGeom>
        </p:spPr>
      </p:pic>
      <p:sp>
        <p:nvSpPr>
          <p:cNvPr id="6" name="Titre 15"/>
          <p:cNvSpPr txBox="1">
            <a:spLocks/>
          </p:cNvSpPr>
          <p:nvPr/>
        </p:nvSpPr>
        <p:spPr>
          <a:xfrm>
            <a:off x="1547664" y="260648"/>
            <a:ext cx="6643687" cy="857250"/>
          </a:xfrm>
          <a:prstGeom prst="rect">
            <a:avLst/>
          </a:prstGeom>
          <a:solidFill>
            <a:srgbClr val="79ABCD">
              <a:alpha val="41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noAutofit/>
          </a:bodyPr>
          <a:lstStyle/>
          <a:p>
            <a:pPr algn="ctr" fontAlgn="auto">
              <a:spcAft>
                <a:spcPts val="0"/>
              </a:spcAft>
              <a:defRPr/>
            </a:pPr>
            <a:r>
              <a:rPr lang="fr-FR" sz="4800" b="1" dirty="0" smtClean="0">
                <a:solidFill>
                  <a:schemeClr val="bg1"/>
                </a:solidFill>
                <a:effectLst>
                  <a:outerShdw blurRad="38100" dist="38100" dir="2700000" algn="tl">
                    <a:srgbClr val="000000">
                      <a:alpha val="43137"/>
                    </a:srgbClr>
                  </a:outerShdw>
                </a:effectLst>
                <a:latin typeface="Vijaya" pitchFamily="34" charset="0"/>
                <a:cs typeface="Vijaya" pitchFamily="34" charset="0"/>
              </a:rPr>
              <a:t>Présentation des outils</a:t>
            </a:r>
            <a:r>
              <a:rPr lang="fr-FR" sz="4800" b="1" dirty="0" smtClean="0">
                <a:solidFill>
                  <a:schemeClr val="bg1"/>
                </a:solidFill>
                <a:effectLst>
                  <a:outerShdw blurRad="38100" dist="38100" dir="2700000" algn="tl">
                    <a:srgbClr val="000000">
                      <a:alpha val="43137"/>
                    </a:srgbClr>
                  </a:outerShdw>
                </a:effectLst>
                <a:latin typeface="Vijaya" pitchFamily="34" charset="0"/>
                <a:cs typeface="Vijaya" pitchFamily="34" charset="0"/>
              </a:rPr>
              <a:t> </a:t>
            </a:r>
            <a:endParaRPr lang="fr-FR" sz="4800" b="1" dirty="0">
              <a:solidFill>
                <a:schemeClr val="bg1"/>
              </a:solidFill>
              <a:effectLst>
                <a:outerShdw blurRad="38100" dist="38100" dir="2700000" algn="tl">
                  <a:srgbClr val="000000">
                    <a:alpha val="43137"/>
                  </a:srgbClr>
                </a:outerShdw>
              </a:effectLst>
              <a:latin typeface="Vijaya" pitchFamily="34" charset="0"/>
              <a:cs typeface="Vijaya" pitchFamily="34" charset="0"/>
            </a:endParaRPr>
          </a:p>
        </p:txBody>
      </p:sp>
      <p:grpSp>
        <p:nvGrpSpPr>
          <p:cNvPr id="7" name="Diagram group"/>
          <p:cNvGrpSpPr/>
          <p:nvPr/>
        </p:nvGrpSpPr>
        <p:grpSpPr>
          <a:xfrm>
            <a:off x="1115616" y="1412776"/>
            <a:ext cx="4709119" cy="590872"/>
            <a:chOff x="230832" y="0"/>
            <a:chExt cx="4521695" cy="461665"/>
          </a:xfrm>
          <a:scene3d>
            <a:camera prst="perspectiveRelaxedModerately" zoom="92000"/>
            <a:lightRig rig="balanced" dir="t">
              <a:rot lat="0" lon="0" rev="12700000"/>
            </a:lightRig>
          </a:scene3d>
        </p:grpSpPr>
        <p:grpSp>
          <p:nvGrpSpPr>
            <p:cNvPr id="8" name="Groupe 7"/>
            <p:cNvGrpSpPr/>
            <p:nvPr/>
          </p:nvGrpSpPr>
          <p:grpSpPr>
            <a:xfrm>
              <a:off x="230832" y="0"/>
              <a:ext cx="4521695" cy="461665"/>
              <a:chOff x="230832" y="0"/>
              <a:chExt cx="4521695" cy="461665"/>
            </a:xfrm>
          </p:grpSpPr>
          <p:sp>
            <p:nvSpPr>
              <p:cNvPr id="9" name="Rectangle 8"/>
              <p:cNvSpPr/>
              <p:nvPr/>
            </p:nvSpPr>
            <p:spPr>
              <a:xfrm>
                <a:off x="230832" y="0"/>
                <a:ext cx="4521695" cy="461665"/>
              </a:xfrm>
              <a:prstGeom prst="rect">
                <a:avLst/>
              </a:prstGeom>
              <a:sp3d prstMaterial="plastic">
                <a:bevelT w="25400" h="25400"/>
                <a:bevelB w="25400" h="25400"/>
              </a:sp3d>
            </p:spPr>
            <p:style>
              <a:lnRef idx="1">
                <a:schemeClr val="accent5">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10" name="Rectangle 9"/>
              <p:cNvSpPr/>
              <p:nvPr/>
            </p:nvSpPr>
            <p:spPr>
              <a:xfrm>
                <a:off x="230832" y="0"/>
                <a:ext cx="4521695" cy="46166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fr-FR" sz="2200" b="1" dirty="0" smtClean="0"/>
                  <a:t>Services proposés de PfSense </a:t>
                </a:r>
                <a:endParaRPr lang="fr-FR" sz="2200" kern="1200" dirty="0"/>
              </a:p>
            </p:txBody>
          </p:sp>
        </p:grpSp>
      </p:grpSp>
      <p:sp>
        <p:nvSpPr>
          <p:cNvPr id="11" name="Rectangle 10"/>
          <p:cNvSpPr/>
          <p:nvPr/>
        </p:nvSpPr>
        <p:spPr>
          <a:xfrm>
            <a:off x="1084085" y="2276872"/>
            <a:ext cx="7107266" cy="4247317"/>
          </a:xfrm>
          <a:prstGeom prst="rect">
            <a:avLst/>
          </a:prstGeom>
        </p:spPr>
        <p:txBody>
          <a:bodyPr wrap="square">
            <a:spAutoFit/>
          </a:bodyPr>
          <a:lstStyle/>
          <a:p>
            <a:pPr marL="342900" indent="-342900" algn="just">
              <a:lnSpc>
                <a:spcPct val="150000"/>
              </a:lnSpc>
              <a:buFont typeface="Wingdings" pitchFamily="2" charset="2"/>
              <a:buChar char="q"/>
            </a:pPr>
            <a:r>
              <a:rPr lang="fr-FR" sz="2000" dirty="0"/>
              <a:t>Ceci parmi les services de PfSense :</a:t>
            </a:r>
          </a:p>
          <a:p>
            <a:pPr marL="342900" lvl="0" indent="-342900" algn="just">
              <a:lnSpc>
                <a:spcPct val="150000"/>
              </a:lnSpc>
              <a:buFont typeface="Arial" pitchFamily="34" charset="0"/>
              <a:buChar char="•"/>
            </a:pPr>
            <a:r>
              <a:rPr lang="fr-FR" sz="2000" dirty="0"/>
              <a:t>Portail Captif</a:t>
            </a:r>
          </a:p>
          <a:p>
            <a:pPr marL="342900" lvl="0" indent="-342900" algn="just">
              <a:lnSpc>
                <a:spcPct val="150000"/>
              </a:lnSpc>
              <a:buFont typeface="Arial" pitchFamily="34" charset="0"/>
              <a:buChar char="•"/>
            </a:pPr>
            <a:r>
              <a:rPr lang="fr-FR" sz="2000" dirty="0"/>
              <a:t>VPN site à site (</a:t>
            </a:r>
            <a:r>
              <a:rPr lang="fr-FR" sz="2000" dirty="0" err="1"/>
              <a:t>OpenVPN</a:t>
            </a:r>
            <a:r>
              <a:rPr lang="fr-FR" sz="2000" dirty="0" smtClean="0"/>
              <a:t>)</a:t>
            </a:r>
            <a:endParaRPr lang="fr-FR" sz="2000" dirty="0"/>
          </a:p>
          <a:p>
            <a:pPr marL="342900" lvl="0" indent="-342900" algn="just">
              <a:lnSpc>
                <a:spcPct val="150000"/>
              </a:lnSpc>
              <a:buFont typeface="Arial" pitchFamily="34" charset="0"/>
              <a:buChar char="•"/>
            </a:pPr>
            <a:r>
              <a:rPr lang="fr-FR" sz="2000" dirty="0" err="1"/>
              <a:t>Vlans</a:t>
            </a:r>
            <a:r>
              <a:rPr lang="fr-FR" sz="2000" dirty="0"/>
              <a:t> </a:t>
            </a:r>
            <a:r>
              <a:rPr lang="fr-FR" sz="2000" dirty="0" smtClean="0"/>
              <a:t>Virtuelles</a:t>
            </a:r>
            <a:endParaRPr lang="fr-FR" sz="2000" dirty="0"/>
          </a:p>
          <a:p>
            <a:pPr marL="342900" lvl="0" indent="-342900" algn="just">
              <a:lnSpc>
                <a:spcPct val="150000"/>
              </a:lnSpc>
              <a:buFont typeface="Arial" pitchFamily="34" charset="0"/>
              <a:buChar char="•"/>
            </a:pPr>
            <a:r>
              <a:rPr lang="fr-FR" sz="2000" dirty="0"/>
              <a:t>Filtrages des sites Web</a:t>
            </a:r>
          </a:p>
          <a:p>
            <a:pPr marL="342900" lvl="0" indent="-342900" algn="just">
              <a:lnSpc>
                <a:spcPct val="150000"/>
              </a:lnSpc>
              <a:buFont typeface="Arial" pitchFamily="34" charset="0"/>
              <a:buChar char="•"/>
            </a:pPr>
            <a:r>
              <a:rPr lang="fr-FR" sz="2000" dirty="0"/>
              <a:t>Blocage de sites Web  </a:t>
            </a:r>
          </a:p>
          <a:p>
            <a:pPr marL="342900" lvl="0" indent="-342900" algn="just">
              <a:lnSpc>
                <a:spcPct val="150000"/>
              </a:lnSpc>
              <a:buFont typeface="Arial" pitchFamily="34" charset="0"/>
              <a:buChar char="•"/>
            </a:pPr>
            <a:r>
              <a:rPr lang="fr-FR" sz="2000" dirty="0" err="1" smtClean="0"/>
              <a:t>Squid</a:t>
            </a:r>
            <a:r>
              <a:rPr lang="fr-FR" sz="2000" dirty="0"/>
              <a:t> </a:t>
            </a:r>
            <a:r>
              <a:rPr lang="fr-FR" sz="2000" dirty="0" smtClean="0"/>
              <a:t> &amp; </a:t>
            </a:r>
            <a:r>
              <a:rPr lang="fr-FR" sz="2000" dirty="0" err="1" smtClean="0"/>
              <a:t>SquidGuard</a:t>
            </a:r>
            <a:endParaRPr lang="fr-FR" sz="2000" dirty="0"/>
          </a:p>
          <a:p>
            <a:pPr marL="342900" lvl="0" indent="-342900" algn="just">
              <a:lnSpc>
                <a:spcPct val="150000"/>
              </a:lnSpc>
              <a:buFont typeface="Arial" pitchFamily="34" charset="0"/>
              <a:buChar char="•"/>
            </a:pPr>
            <a:r>
              <a:rPr lang="fr-FR" sz="2000" dirty="0"/>
              <a:t>NAT (Network Adresse Translation)</a:t>
            </a:r>
          </a:p>
          <a:p>
            <a:pPr marL="342900" lvl="0" indent="-342900" algn="just">
              <a:lnSpc>
                <a:spcPct val="150000"/>
              </a:lnSpc>
              <a:buFont typeface="Arial" pitchFamily="34" charset="0"/>
              <a:buChar char="•"/>
            </a:pPr>
            <a:r>
              <a:rPr lang="fr-FR" sz="2000" dirty="0"/>
              <a:t>Proxy transparent qui joue le rôle de serveur mandataire</a:t>
            </a:r>
          </a:p>
        </p:txBody>
      </p:sp>
    </p:spTree>
    <p:extLst>
      <p:ext uri="{BB962C8B-B14F-4D97-AF65-F5344CB8AC3E}">
        <p14:creationId xmlns:p14="http://schemas.microsoft.com/office/powerpoint/2010/main" val="3267507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fade">
                                      <p:cBhvr>
                                        <p:cTn id="17" dur="500"/>
                                        <p:tgtEl>
                                          <p:spTgt spid="11">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xEl>
                                              <p:pRg st="1" end="1"/>
                                            </p:txEl>
                                          </p:spTgt>
                                        </p:tgtEl>
                                        <p:attrNameLst>
                                          <p:attrName>style.visibility</p:attrName>
                                        </p:attrNameLst>
                                      </p:cBhvr>
                                      <p:to>
                                        <p:strVal val="visible"/>
                                      </p:to>
                                    </p:set>
                                    <p:animEffect transition="in" filter="fade">
                                      <p:cBhvr>
                                        <p:cTn id="20" dur="500"/>
                                        <p:tgtEl>
                                          <p:spTgt spid="11">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animEffect transition="in" filter="fade">
                                      <p:cBhvr>
                                        <p:cTn id="23" dur="500"/>
                                        <p:tgtEl>
                                          <p:spTgt spid="11">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1">
                                            <p:txEl>
                                              <p:pRg st="3" end="3"/>
                                            </p:txEl>
                                          </p:spTgt>
                                        </p:tgtEl>
                                        <p:attrNameLst>
                                          <p:attrName>style.visibility</p:attrName>
                                        </p:attrNameLst>
                                      </p:cBhvr>
                                      <p:to>
                                        <p:strVal val="visible"/>
                                      </p:to>
                                    </p:set>
                                    <p:animEffect transition="in" filter="fade">
                                      <p:cBhvr>
                                        <p:cTn id="26" dur="500"/>
                                        <p:tgtEl>
                                          <p:spTgt spid="11">
                                            <p:txEl>
                                              <p:pRg st="3" end="3"/>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1">
                                            <p:txEl>
                                              <p:pRg st="4" end="4"/>
                                            </p:txEl>
                                          </p:spTgt>
                                        </p:tgtEl>
                                        <p:attrNameLst>
                                          <p:attrName>style.visibility</p:attrName>
                                        </p:attrNameLst>
                                      </p:cBhvr>
                                      <p:to>
                                        <p:strVal val="visible"/>
                                      </p:to>
                                    </p:set>
                                    <p:animEffect transition="in" filter="fade">
                                      <p:cBhvr>
                                        <p:cTn id="29" dur="500"/>
                                        <p:tgtEl>
                                          <p:spTgt spid="11">
                                            <p:txEl>
                                              <p:pRg st="4" end="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fade">
                                      <p:cBhvr>
                                        <p:cTn id="32" dur="500"/>
                                        <p:tgtEl>
                                          <p:spTgt spid="11">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1">
                                            <p:txEl>
                                              <p:pRg st="6" end="6"/>
                                            </p:txEl>
                                          </p:spTgt>
                                        </p:tgtEl>
                                        <p:attrNameLst>
                                          <p:attrName>style.visibility</p:attrName>
                                        </p:attrNameLst>
                                      </p:cBhvr>
                                      <p:to>
                                        <p:strVal val="visible"/>
                                      </p:to>
                                    </p:set>
                                    <p:animEffect transition="in" filter="fade">
                                      <p:cBhvr>
                                        <p:cTn id="35" dur="500"/>
                                        <p:tgtEl>
                                          <p:spTgt spid="11">
                                            <p:txEl>
                                              <p:pRg st="6" end="6"/>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1">
                                            <p:txEl>
                                              <p:pRg st="7" end="7"/>
                                            </p:txEl>
                                          </p:spTgt>
                                        </p:tgtEl>
                                        <p:attrNameLst>
                                          <p:attrName>style.visibility</p:attrName>
                                        </p:attrNameLst>
                                      </p:cBhvr>
                                      <p:to>
                                        <p:strVal val="visible"/>
                                      </p:to>
                                    </p:set>
                                    <p:animEffect transition="in" filter="fade">
                                      <p:cBhvr>
                                        <p:cTn id="38" dur="500"/>
                                        <p:tgtEl>
                                          <p:spTgt spid="11">
                                            <p:txEl>
                                              <p:pRg st="7" end="7"/>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1">
                                            <p:txEl>
                                              <p:pRg st="8" end="8"/>
                                            </p:txEl>
                                          </p:spTgt>
                                        </p:tgtEl>
                                        <p:attrNameLst>
                                          <p:attrName>style.visibility</p:attrName>
                                        </p:attrNameLst>
                                      </p:cBhvr>
                                      <p:to>
                                        <p:strVal val="visible"/>
                                      </p:to>
                                    </p:set>
                                    <p:animEffect transition="in" filter="fade">
                                      <p:cBhvr>
                                        <p:cTn id="41" dur="500"/>
                                        <p:tgtEl>
                                          <p:spTgt spid="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Image1.jpg"/>
          <p:cNvPicPr>
            <a:picLocks noChangeAspect="1"/>
          </p:cNvPicPr>
          <p:nvPr/>
        </p:nvPicPr>
        <p:blipFill>
          <a:blip r:embed="rId3" cstate="print"/>
          <a:stretch>
            <a:fillRect/>
          </a:stretch>
        </p:blipFill>
        <p:spPr>
          <a:xfrm>
            <a:off x="357158" y="0"/>
            <a:ext cx="9144000" cy="6858000"/>
          </a:xfrm>
          <a:prstGeom prst="rect">
            <a:avLst/>
          </a:prstGeom>
        </p:spPr>
      </p:pic>
      <p:sp>
        <p:nvSpPr>
          <p:cNvPr id="8" name="Espace réservé du numéro de diapositive 7"/>
          <p:cNvSpPr>
            <a:spLocks noGrp="1"/>
          </p:cNvSpPr>
          <p:nvPr>
            <p:ph type="sldNum" sz="quarter" idx="12"/>
          </p:nvPr>
        </p:nvSpPr>
        <p:spPr/>
        <p:txBody>
          <a:bodyPr/>
          <a:lstStyle/>
          <a:p>
            <a:fld id="{F1EFE527-61C2-4D9D-AD80-156EA13F7944}" type="slidenum">
              <a:rPr lang="es-ES" smtClean="0"/>
              <a:pPr/>
              <a:t>29</a:t>
            </a:fld>
            <a:endParaRPr lang="es-ES" dirty="0"/>
          </a:p>
        </p:txBody>
      </p:sp>
      <p:sp>
        <p:nvSpPr>
          <p:cNvPr id="9" name="Titre 15"/>
          <p:cNvSpPr txBox="1">
            <a:spLocks/>
          </p:cNvSpPr>
          <p:nvPr/>
        </p:nvSpPr>
        <p:spPr>
          <a:xfrm>
            <a:off x="1547664" y="260648"/>
            <a:ext cx="6643687" cy="857250"/>
          </a:xfrm>
          <a:prstGeom prst="rect">
            <a:avLst/>
          </a:prstGeom>
          <a:solidFill>
            <a:srgbClr val="79ABCD">
              <a:alpha val="41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noAutofit/>
          </a:bodyPr>
          <a:lstStyle/>
          <a:p>
            <a:pPr algn="ctr" fontAlgn="auto">
              <a:spcAft>
                <a:spcPts val="0"/>
              </a:spcAft>
              <a:defRPr/>
            </a:pPr>
            <a:r>
              <a:rPr lang="fr-FR" sz="4800" b="1" dirty="0">
                <a:solidFill>
                  <a:schemeClr val="bg1"/>
                </a:solidFill>
                <a:effectLst>
                  <a:outerShdw blurRad="38100" dist="38100" dir="2700000" algn="tl">
                    <a:srgbClr val="000000">
                      <a:alpha val="43137"/>
                    </a:srgbClr>
                  </a:outerShdw>
                </a:effectLst>
                <a:latin typeface="Vijaya" pitchFamily="34" charset="0"/>
                <a:cs typeface="Vijaya" pitchFamily="34" charset="0"/>
              </a:rPr>
              <a:t>Réalisation </a:t>
            </a:r>
          </a:p>
        </p:txBody>
      </p:sp>
      <p:sp>
        <p:nvSpPr>
          <p:cNvPr id="23564" name="AutoShape 12"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23566" name="AutoShape 14"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23568" name="AutoShape 16"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pic>
        <p:nvPicPr>
          <p:cNvPr id="31" name="Image 30"/>
          <p:cNvPicPr>
            <a:picLocks noChangeAspect="1"/>
          </p:cNvPicPr>
          <p:nvPr/>
        </p:nvPicPr>
        <p:blipFill>
          <a:blip r:embed="rId4" cstate="print"/>
          <a:stretch>
            <a:fillRect/>
          </a:stretch>
        </p:blipFill>
        <p:spPr>
          <a:xfrm>
            <a:off x="6535241" y="5324822"/>
            <a:ext cx="1781175" cy="552450"/>
          </a:xfrm>
          <a:prstGeom prst="rect">
            <a:avLst/>
          </a:prstGeom>
          <a:ln>
            <a:noFill/>
          </a:ln>
          <a:effectLst>
            <a:softEdge rad="112500"/>
          </a:effectLst>
        </p:spPr>
      </p:pic>
      <p:sp>
        <p:nvSpPr>
          <p:cNvPr id="3" name="Rectangle 2"/>
          <p:cNvSpPr/>
          <p:nvPr/>
        </p:nvSpPr>
        <p:spPr>
          <a:xfrm>
            <a:off x="996043" y="2090057"/>
            <a:ext cx="4619565" cy="458074"/>
          </a:xfrm>
          <a:prstGeom prst="rect">
            <a:avLst/>
          </a:prstGeom>
        </p:spPr>
        <p:txBody>
          <a:bodyPr wrap="square">
            <a:spAutoFit/>
          </a:bodyPr>
          <a:lstStyle/>
          <a:p>
            <a:pPr>
              <a:lnSpc>
                <a:spcPct val="150000"/>
              </a:lnSpc>
              <a:spcAft>
                <a:spcPts val="0"/>
              </a:spcAft>
            </a:pPr>
            <a:endParaRPr lang="fr-FR" dirty="0" smtClean="0">
              <a:latin typeface="Times New Roman" panose="02020603050405020304" pitchFamily="18" charset="0"/>
              <a:ea typeface="Calibri" panose="020F0502020204030204" pitchFamily="34" charset="0"/>
              <a:cs typeface="Arial" panose="020B0604020202020204" pitchFamily="34" charset="0"/>
            </a:endParaRPr>
          </a:p>
        </p:txBody>
      </p:sp>
      <p:graphicFrame>
        <p:nvGraphicFramePr>
          <p:cNvPr id="14" name="Diagramme 13"/>
          <p:cNvGraphicFramePr/>
          <p:nvPr>
            <p:extLst>
              <p:ext uri="{D42A27DB-BD31-4B8C-83A1-F6EECF244321}">
                <p14:modId xmlns:p14="http://schemas.microsoft.com/office/powerpoint/2010/main" val="4144575653"/>
              </p:ext>
            </p:extLst>
          </p:nvPr>
        </p:nvGraphicFramePr>
        <p:xfrm>
          <a:off x="857224" y="1286589"/>
          <a:ext cx="6139341" cy="42789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Rectangle 3"/>
          <p:cNvSpPr/>
          <p:nvPr/>
        </p:nvSpPr>
        <p:spPr>
          <a:xfrm>
            <a:off x="1142976" y="1769041"/>
            <a:ext cx="2448171" cy="507831"/>
          </a:xfrm>
          <a:prstGeom prst="rect">
            <a:avLst/>
          </a:prstGeom>
        </p:spPr>
        <p:txBody>
          <a:bodyPr wrap="square">
            <a:spAutoFit/>
          </a:bodyPr>
          <a:lstStyle/>
          <a:p>
            <a:pPr marL="342900" lvl="0" indent="-342900">
              <a:lnSpc>
                <a:spcPct val="150000"/>
              </a:lnSpc>
              <a:spcBef>
                <a:spcPts val="1000"/>
              </a:spcBef>
              <a:spcAft>
                <a:spcPts val="0"/>
              </a:spcAft>
              <a:buFont typeface="Wingdings" panose="05000000000000000000" pitchFamily="2" charset="2"/>
              <a:buChar char=""/>
            </a:pPr>
            <a:r>
              <a:rPr lang="fr-FR"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Installation Apache</a:t>
            </a:r>
            <a:endParaRPr lang="fr-FR" b="1" dirty="0">
              <a:solidFill>
                <a:srgbClr val="4F81BD"/>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 name="Rectangle 6"/>
          <p:cNvSpPr/>
          <p:nvPr/>
        </p:nvSpPr>
        <p:spPr>
          <a:xfrm>
            <a:off x="2810173" y="2285993"/>
            <a:ext cx="4833661" cy="461665"/>
          </a:xfrm>
          <a:prstGeom prst="rect">
            <a:avLst/>
          </a:prstGeom>
          <a:solidFill>
            <a:schemeClr val="bg1">
              <a:lumMod val="65000"/>
            </a:schemeClr>
          </a:solidFill>
          <a:ln>
            <a:solidFill>
              <a:schemeClr val="bg1">
                <a:lumMod val="65000"/>
              </a:schemeClr>
            </a:solidFill>
          </a:ln>
        </p:spPr>
        <p:txBody>
          <a:bodyPr wrap="square">
            <a:spAutoFit/>
          </a:bodyPr>
          <a:lstStyle/>
          <a:p>
            <a:pPr marL="342900" lvl="0" indent="-342900" algn="just">
              <a:lnSpc>
                <a:spcPct val="150000"/>
              </a:lnSpc>
              <a:buFont typeface="Wingdings" pitchFamily="2" charset="2"/>
              <a:buChar char="q"/>
            </a:pPr>
            <a:r>
              <a:rPr lang="en-US" sz="16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Sudo apt-get install apache2</a:t>
            </a:r>
            <a:endParaRPr lang="fr-FR" sz="1600" dirty="0">
              <a:solidFill>
                <a:srgbClr val="000000"/>
              </a:solidFill>
            </a:endParaRPr>
          </a:p>
        </p:txBody>
      </p:sp>
      <p:sp>
        <p:nvSpPr>
          <p:cNvPr id="10" name="Rectangle 9"/>
          <p:cNvSpPr/>
          <p:nvPr/>
        </p:nvSpPr>
        <p:spPr>
          <a:xfrm>
            <a:off x="1142976" y="2714620"/>
            <a:ext cx="2800767" cy="507831"/>
          </a:xfrm>
          <a:prstGeom prst="rect">
            <a:avLst/>
          </a:prstGeom>
        </p:spPr>
        <p:txBody>
          <a:bodyPr wrap="none">
            <a:spAutoFit/>
          </a:bodyPr>
          <a:lstStyle/>
          <a:p>
            <a:pPr marL="342900" lvl="0" indent="-342900">
              <a:lnSpc>
                <a:spcPct val="150000"/>
              </a:lnSpc>
              <a:spcAft>
                <a:spcPts val="1000"/>
              </a:spcAft>
              <a:buFont typeface="Wingdings" panose="05000000000000000000" pitchFamily="2" charset="2"/>
              <a:buChar char=""/>
            </a:pPr>
            <a:r>
              <a:rPr lang="fr-FR" b="1" dirty="0">
                <a:solidFill>
                  <a:srgbClr val="000000"/>
                </a:solidFill>
                <a:latin typeface="Times New Roman" panose="02020603050405020304" pitchFamily="18" charset="0"/>
                <a:ea typeface="Times New Roman" panose="02020603050405020304" pitchFamily="18" charset="0"/>
              </a:rPr>
              <a:t>Installation de MySQL</a:t>
            </a:r>
            <a:endParaRPr lang="fr-FR" dirty="0">
              <a:solidFill>
                <a:srgbClr val="000000"/>
              </a:solidFill>
              <a:latin typeface="Times New Roman" panose="02020603050405020304" pitchFamily="18" charset="0"/>
              <a:ea typeface="Times New Roman" panose="02020603050405020304" pitchFamily="18" charset="0"/>
            </a:endParaRPr>
          </a:p>
        </p:txBody>
      </p:sp>
      <p:sp>
        <p:nvSpPr>
          <p:cNvPr id="11" name="Rectangle 10"/>
          <p:cNvSpPr/>
          <p:nvPr/>
        </p:nvSpPr>
        <p:spPr>
          <a:xfrm>
            <a:off x="2810118" y="3214686"/>
            <a:ext cx="4833716" cy="461665"/>
          </a:xfrm>
          <a:prstGeom prst="rect">
            <a:avLst/>
          </a:prstGeom>
          <a:solidFill>
            <a:schemeClr val="bg1">
              <a:lumMod val="65000"/>
            </a:schemeClr>
          </a:solidFill>
          <a:ln>
            <a:solidFill>
              <a:schemeClr val="bg1">
                <a:lumMod val="65000"/>
              </a:schemeClr>
            </a:solidFill>
          </a:ln>
        </p:spPr>
        <p:txBody>
          <a:bodyPr wrap="square">
            <a:spAutoFit/>
          </a:bodyPr>
          <a:lstStyle/>
          <a:p>
            <a:pPr marL="342900" lvl="0" indent="-342900">
              <a:lnSpc>
                <a:spcPct val="150000"/>
              </a:lnSpc>
              <a:spcAft>
                <a:spcPts val="0"/>
              </a:spcAft>
              <a:buFont typeface="Wingdings" pitchFamily="2" charset="2"/>
              <a:buChar char="q"/>
            </a:pPr>
            <a:r>
              <a:rPr lang="en-US" sz="16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Sudo apt-get install </a:t>
            </a:r>
            <a:r>
              <a:rPr lang="en-US" sz="1600" b="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mysql-server </a:t>
            </a:r>
            <a:endParaRPr lang="fr-FR" sz="1600" dirty="0">
              <a:solidFill>
                <a:srgbClr val="000000"/>
              </a:solidFill>
              <a:latin typeface="Times New Roman" panose="02020603050405020304" pitchFamily="18" charset="0"/>
              <a:ea typeface="Times New Roman" panose="02020603050405020304" pitchFamily="18" charset="0"/>
            </a:endParaRPr>
          </a:p>
        </p:txBody>
      </p:sp>
      <p:sp>
        <p:nvSpPr>
          <p:cNvPr id="12" name="Rectangle 11"/>
          <p:cNvSpPr/>
          <p:nvPr/>
        </p:nvSpPr>
        <p:spPr>
          <a:xfrm>
            <a:off x="1142976" y="3571876"/>
            <a:ext cx="2435282" cy="507831"/>
          </a:xfrm>
          <a:prstGeom prst="rect">
            <a:avLst/>
          </a:prstGeom>
        </p:spPr>
        <p:txBody>
          <a:bodyPr wrap="square">
            <a:spAutoFit/>
          </a:bodyPr>
          <a:lstStyle/>
          <a:p>
            <a:pPr marL="342900" lvl="0" indent="-342900">
              <a:lnSpc>
                <a:spcPct val="150000"/>
              </a:lnSpc>
              <a:spcBef>
                <a:spcPts val="1000"/>
              </a:spcBef>
              <a:spcAft>
                <a:spcPts val="0"/>
              </a:spcAft>
              <a:buFont typeface="Wingdings" panose="05000000000000000000" pitchFamily="2" charset="2"/>
              <a:buChar char=""/>
            </a:pPr>
            <a:r>
              <a:rPr lang="fr-FR"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Installation </a:t>
            </a:r>
            <a:r>
              <a:rPr lang="fr-FR" b="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tinyCA</a:t>
            </a:r>
            <a:endParaRPr lang="fr-FR" b="1" dirty="0">
              <a:solidFill>
                <a:srgbClr val="4F81BD"/>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3" name="Rectangle 12"/>
          <p:cNvSpPr/>
          <p:nvPr/>
        </p:nvSpPr>
        <p:spPr>
          <a:xfrm>
            <a:off x="2786050" y="4071942"/>
            <a:ext cx="4857784" cy="461665"/>
          </a:xfrm>
          <a:prstGeom prst="rect">
            <a:avLst/>
          </a:prstGeom>
          <a:solidFill>
            <a:schemeClr val="bg1">
              <a:lumMod val="65000"/>
            </a:schemeClr>
          </a:solidFill>
          <a:ln>
            <a:solidFill>
              <a:schemeClr val="bg1">
                <a:lumMod val="65000"/>
              </a:schemeClr>
            </a:solidFill>
          </a:ln>
        </p:spPr>
        <p:txBody>
          <a:bodyPr wrap="square">
            <a:spAutoFit/>
          </a:bodyPr>
          <a:lstStyle/>
          <a:p>
            <a:pPr marL="342900" lvl="0" indent="-342900">
              <a:lnSpc>
                <a:spcPct val="150000"/>
              </a:lnSpc>
              <a:spcAft>
                <a:spcPts val="1000"/>
              </a:spcAft>
              <a:buFont typeface="Wingdings" pitchFamily="2" charset="2"/>
              <a:buChar char="q"/>
            </a:pPr>
            <a:r>
              <a:rPr lang="en-US" sz="16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Sudo apt-get install </a:t>
            </a:r>
            <a:r>
              <a:rPr lang="en-US" sz="1600" b="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tinyCA</a:t>
            </a:r>
            <a:endParaRPr lang="fr-FR" sz="1600" dirty="0">
              <a:solidFill>
                <a:srgbClr val="000000"/>
              </a:solidFill>
              <a:latin typeface="Times New Roman" panose="02020603050405020304" pitchFamily="18" charset="0"/>
              <a:ea typeface="Times New Roman" panose="02020603050405020304" pitchFamily="18" charset="0"/>
            </a:endParaRPr>
          </a:p>
        </p:txBody>
      </p:sp>
      <p:sp>
        <p:nvSpPr>
          <p:cNvPr id="19" name="Rectangle 18"/>
          <p:cNvSpPr/>
          <p:nvPr/>
        </p:nvSpPr>
        <p:spPr>
          <a:xfrm>
            <a:off x="1142976" y="4643446"/>
            <a:ext cx="3869649" cy="369332"/>
          </a:xfrm>
          <a:prstGeom prst="rect">
            <a:avLst/>
          </a:prstGeom>
        </p:spPr>
        <p:txBody>
          <a:bodyPr wrap="square">
            <a:spAutoFit/>
          </a:bodyPr>
          <a:lstStyle/>
          <a:p>
            <a:pPr marL="342900" indent="-342900">
              <a:buFont typeface="Wingdings" pitchFamily="2" charset="2"/>
              <a:buChar char="ü"/>
            </a:pPr>
            <a:r>
              <a:rPr lang="fr-FR" b="1" dirty="0" smtClean="0">
                <a:latin typeface="Times New Roman" panose="02020603050405020304" pitchFamily="18" charset="0"/>
                <a:ea typeface="Calibri" panose="020F0502020204030204" pitchFamily="34" charset="0"/>
                <a:cs typeface="Arial" panose="020B0604020202020204" pitchFamily="34" charset="0"/>
              </a:rPr>
              <a:t>Installation de serveur freeradius </a:t>
            </a:r>
            <a:endParaRPr lang="fr-FR" b="1" dirty="0"/>
          </a:p>
        </p:txBody>
      </p:sp>
      <p:sp>
        <p:nvSpPr>
          <p:cNvPr id="20" name="Rectangle 19"/>
          <p:cNvSpPr/>
          <p:nvPr/>
        </p:nvSpPr>
        <p:spPr>
          <a:xfrm>
            <a:off x="2786050" y="5058996"/>
            <a:ext cx="4857784" cy="1200329"/>
          </a:xfrm>
          <a:prstGeom prst="rect">
            <a:avLst/>
          </a:prstGeom>
          <a:solidFill>
            <a:schemeClr val="bg1">
              <a:lumMod val="65000"/>
            </a:schemeClr>
          </a:solidFill>
          <a:ln>
            <a:solidFill>
              <a:schemeClr val="bg1">
                <a:lumMod val="65000"/>
              </a:schemeClr>
            </a:solidFill>
          </a:ln>
        </p:spPr>
        <p:txBody>
          <a:bodyPr wrap="square">
            <a:spAutoFit/>
          </a:bodyPr>
          <a:lstStyle/>
          <a:p>
            <a:pPr marL="0" lvl="1" indent="-342900">
              <a:lnSpc>
                <a:spcPct val="150000"/>
              </a:lnSpc>
              <a:spcAft>
                <a:spcPts val="0"/>
              </a:spcAft>
              <a:buFont typeface="Wingdings" pitchFamily="2" charset="2"/>
              <a:buChar char="q"/>
            </a:pPr>
            <a:r>
              <a:rPr lang="en-US" sz="1600" b="1" dirty="0" err="1" smtClean="0">
                <a:solidFill>
                  <a:srgbClr val="000000"/>
                </a:solidFill>
                <a:latin typeface="Times New Roman" panose="02020603050405020304" pitchFamily="18" charset="0"/>
                <a:ea typeface="Times New Roman" panose="02020603050405020304" pitchFamily="18" charset="0"/>
              </a:rPr>
              <a:t>Sudo</a:t>
            </a:r>
            <a:r>
              <a:rPr lang="en-US" sz="1600" b="1" dirty="0" smtClean="0">
                <a:solidFill>
                  <a:srgbClr val="000000"/>
                </a:solidFill>
                <a:latin typeface="Times New Roman" panose="02020603050405020304" pitchFamily="18" charset="0"/>
                <a:ea typeface="Times New Roman" panose="02020603050405020304" pitchFamily="18" charset="0"/>
              </a:rPr>
              <a:t> apt-get install </a:t>
            </a:r>
            <a:r>
              <a:rPr lang="en-US" sz="1600" b="1" dirty="0" err="1" smtClean="0">
                <a:solidFill>
                  <a:srgbClr val="000000"/>
                </a:solidFill>
                <a:latin typeface="Times New Roman" panose="02020603050405020304" pitchFamily="18" charset="0"/>
                <a:ea typeface="Times New Roman" panose="02020603050405020304" pitchFamily="18" charset="0"/>
              </a:rPr>
              <a:t>freeradius</a:t>
            </a:r>
            <a:r>
              <a:rPr lang="en-US" sz="1600" b="1" dirty="0" smtClean="0">
                <a:solidFill>
                  <a:srgbClr val="000000"/>
                </a:solidFill>
                <a:latin typeface="Times New Roman" panose="02020603050405020304" pitchFamily="18" charset="0"/>
                <a:ea typeface="Times New Roman" panose="02020603050405020304" pitchFamily="18" charset="0"/>
              </a:rPr>
              <a:t> </a:t>
            </a:r>
          </a:p>
          <a:p>
            <a:pPr marL="0" lvl="1" indent="-342900">
              <a:lnSpc>
                <a:spcPct val="150000"/>
              </a:lnSpc>
              <a:spcAft>
                <a:spcPts val="0"/>
              </a:spcAft>
              <a:buFont typeface="Wingdings" pitchFamily="2" charset="2"/>
              <a:buChar char="q"/>
            </a:pPr>
            <a:r>
              <a:rPr lang="en-US" sz="1600" b="1" dirty="0" err="1" smtClean="0">
                <a:solidFill>
                  <a:srgbClr val="000000"/>
                </a:solidFill>
                <a:latin typeface="Times New Roman" panose="02020603050405020304" pitchFamily="18" charset="0"/>
                <a:ea typeface="Times New Roman" panose="02020603050405020304" pitchFamily="18" charset="0"/>
              </a:rPr>
              <a:t>freeradius-utils</a:t>
            </a:r>
            <a:r>
              <a:rPr lang="fr-FR" sz="1600" dirty="0" smtClean="0">
                <a:solidFill>
                  <a:srgbClr val="000000"/>
                </a:solidFill>
                <a:latin typeface="Times New Roman" panose="02020603050405020304" pitchFamily="18" charset="0"/>
                <a:ea typeface="Times New Roman" panose="02020603050405020304" pitchFamily="18" charset="0"/>
              </a:rPr>
              <a:t> </a:t>
            </a:r>
            <a:r>
              <a:rPr lang="en-US" sz="1600" b="1" dirty="0" smtClean="0">
                <a:solidFill>
                  <a:srgbClr val="000000"/>
                </a:solidFill>
                <a:latin typeface="Times New Roman" panose="02020603050405020304" pitchFamily="18" charset="0"/>
                <a:ea typeface="Times New Roman" panose="02020603050405020304" pitchFamily="18" charset="0"/>
              </a:rPr>
              <a:t>  </a:t>
            </a:r>
            <a:r>
              <a:rPr lang="en-US" sz="1600" b="1" dirty="0" err="1" smtClean="0">
                <a:solidFill>
                  <a:srgbClr val="000000"/>
                </a:solidFill>
                <a:latin typeface="Times New Roman" panose="02020603050405020304" pitchFamily="18" charset="0"/>
                <a:ea typeface="Times New Roman" panose="02020603050405020304" pitchFamily="18" charset="0"/>
              </a:rPr>
              <a:t>freeradius</a:t>
            </a:r>
            <a:r>
              <a:rPr lang="en-US" sz="1600" b="1" smtClean="0">
                <a:solidFill>
                  <a:srgbClr val="000000"/>
                </a:solidFill>
                <a:latin typeface="Times New Roman" panose="02020603050405020304" pitchFamily="18" charset="0"/>
                <a:ea typeface="Times New Roman" panose="02020603050405020304" pitchFamily="18" charset="0"/>
              </a:rPr>
              <a:t>-common </a:t>
            </a:r>
            <a:endParaRPr lang="en-US" sz="1600" b="1" dirty="0" smtClean="0">
              <a:solidFill>
                <a:srgbClr val="000000"/>
              </a:solidFill>
              <a:latin typeface="Times New Roman" panose="02020603050405020304" pitchFamily="18" charset="0"/>
              <a:ea typeface="Times New Roman" panose="02020603050405020304" pitchFamily="18" charset="0"/>
            </a:endParaRPr>
          </a:p>
          <a:p>
            <a:pPr marL="0" lvl="1" indent="-342900">
              <a:lnSpc>
                <a:spcPct val="150000"/>
              </a:lnSpc>
              <a:spcAft>
                <a:spcPts val="0"/>
              </a:spcAft>
              <a:buFont typeface="Wingdings" pitchFamily="2" charset="2"/>
              <a:buChar char="q"/>
            </a:pPr>
            <a:r>
              <a:rPr lang="en-US" sz="1600" b="1" dirty="0" err="1" smtClean="0">
                <a:solidFill>
                  <a:srgbClr val="000000"/>
                </a:solidFill>
                <a:latin typeface="Times New Roman" panose="02020603050405020304" pitchFamily="18" charset="0"/>
                <a:ea typeface="Times New Roman" panose="02020603050405020304" pitchFamily="18" charset="0"/>
              </a:rPr>
              <a:t>freeradius-mysql</a:t>
            </a:r>
            <a:endParaRPr lang="fr-FR" sz="1600" dirty="0">
              <a:solidFill>
                <a:srgbClr val="000000"/>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64748516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outVertic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3"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1+#ppt_w/2"/>
                                          </p:val>
                                        </p:tav>
                                        <p:tav tm="100000">
                                          <p:val>
                                            <p:strVal val="#ppt_x"/>
                                          </p:val>
                                        </p:tav>
                                      </p:tavLst>
                                    </p:anim>
                                    <p:anim calcmode="lin" valueType="num">
                                      <p:cBhvr additive="base">
                                        <p:cTn id="18" dur="500" fill="hold"/>
                                        <p:tgtEl>
                                          <p:spTgt spid="4"/>
                                        </p:tgtEl>
                                        <p:attrNameLst>
                                          <p:attrName>ppt_y</p:attrName>
                                        </p:attrNameLst>
                                      </p:cBhvr>
                                      <p:tavLst>
                                        <p:tav tm="0">
                                          <p:val>
                                            <p:strVal val="0-#ppt_h/2"/>
                                          </p:val>
                                        </p:tav>
                                        <p:tav tm="100000">
                                          <p:val>
                                            <p:strVal val="#ppt_y"/>
                                          </p:val>
                                        </p:tav>
                                      </p:tavLst>
                                    </p:anim>
                                  </p:childTnLst>
                                </p:cTn>
                              </p:par>
                              <p:par>
                                <p:cTn id="19" presetID="2" presetClass="entr" presetSubtype="3"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1+#ppt_w/2"/>
                                          </p:val>
                                        </p:tav>
                                        <p:tav tm="100000">
                                          <p:val>
                                            <p:strVal val="#ppt_x"/>
                                          </p:val>
                                        </p:tav>
                                      </p:tavLst>
                                    </p:anim>
                                    <p:anim calcmode="lin" valueType="num">
                                      <p:cBhvr additive="base">
                                        <p:cTn id="22" dur="500" fill="hold"/>
                                        <p:tgtEl>
                                          <p:spTgt spid="7"/>
                                        </p:tgtEl>
                                        <p:attrNameLst>
                                          <p:attrName>ppt_y</p:attrName>
                                        </p:attrNameLst>
                                      </p:cBhvr>
                                      <p:tavLst>
                                        <p:tav tm="0">
                                          <p:val>
                                            <p:strVal val="0-#ppt_h/2"/>
                                          </p:val>
                                        </p:tav>
                                        <p:tav tm="100000">
                                          <p:val>
                                            <p:strVal val="#ppt_y"/>
                                          </p:val>
                                        </p:tav>
                                      </p:tavLst>
                                    </p:anim>
                                  </p:childTnLst>
                                </p:cTn>
                              </p:par>
                              <p:par>
                                <p:cTn id="23" presetID="2" presetClass="entr" presetSubtype="3"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0-#ppt_h/2"/>
                                          </p:val>
                                        </p:tav>
                                        <p:tav tm="100000">
                                          <p:val>
                                            <p:strVal val="#ppt_y"/>
                                          </p:val>
                                        </p:tav>
                                      </p:tavLst>
                                    </p:anim>
                                  </p:childTnLst>
                                </p:cTn>
                              </p:par>
                              <p:par>
                                <p:cTn id="27" presetID="2" presetClass="entr" presetSubtype="3"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1+#ppt_w/2"/>
                                          </p:val>
                                        </p:tav>
                                        <p:tav tm="100000">
                                          <p:val>
                                            <p:strVal val="#ppt_x"/>
                                          </p:val>
                                        </p:tav>
                                      </p:tavLst>
                                    </p:anim>
                                    <p:anim calcmode="lin" valueType="num">
                                      <p:cBhvr additive="base">
                                        <p:cTn id="30" dur="500" fill="hold"/>
                                        <p:tgtEl>
                                          <p:spTgt spid="11"/>
                                        </p:tgtEl>
                                        <p:attrNameLst>
                                          <p:attrName>ppt_y</p:attrName>
                                        </p:attrNameLst>
                                      </p:cBhvr>
                                      <p:tavLst>
                                        <p:tav tm="0">
                                          <p:val>
                                            <p:strVal val="0-#ppt_h/2"/>
                                          </p:val>
                                        </p:tav>
                                        <p:tav tm="100000">
                                          <p:val>
                                            <p:strVal val="#ppt_y"/>
                                          </p:val>
                                        </p:tav>
                                      </p:tavLst>
                                    </p:anim>
                                  </p:childTnLst>
                                </p:cTn>
                              </p:par>
                              <p:par>
                                <p:cTn id="31" presetID="2" presetClass="entr" presetSubtype="3"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1+#ppt_w/2"/>
                                          </p:val>
                                        </p:tav>
                                        <p:tav tm="100000">
                                          <p:val>
                                            <p:strVal val="#ppt_x"/>
                                          </p:val>
                                        </p:tav>
                                      </p:tavLst>
                                    </p:anim>
                                    <p:anim calcmode="lin" valueType="num">
                                      <p:cBhvr additive="base">
                                        <p:cTn id="34" dur="500" fill="hold"/>
                                        <p:tgtEl>
                                          <p:spTgt spid="13"/>
                                        </p:tgtEl>
                                        <p:attrNameLst>
                                          <p:attrName>ppt_y</p:attrName>
                                        </p:attrNameLst>
                                      </p:cBhvr>
                                      <p:tavLst>
                                        <p:tav tm="0">
                                          <p:val>
                                            <p:strVal val="0-#ppt_h/2"/>
                                          </p:val>
                                        </p:tav>
                                        <p:tav tm="100000">
                                          <p:val>
                                            <p:strVal val="#ppt_y"/>
                                          </p:val>
                                        </p:tav>
                                      </p:tavLst>
                                    </p:anim>
                                  </p:childTnLst>
                                </p:cTn>
                              </p:par>
                              <p:par>
                                <p:cTn id="35" presetID="2" presetClass="entr" presetSubtype="3"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1+#ppt_w/2"/>
                                          </p:val>
                                        </p:tav>
                                        <p:tav tm="100000">
                                          <p:val>
                                            <p:strVal val="#ppt_x"/>
                                          </p:val>
                                        </p:tav>
                                      </p:tavLst>
                                    </p:anim>
                                    <p:anim calcmode="lin" valueType="num">
                                      <p:cBhvr additive="base">
                                        <p:cTn id="38" dur="500" fill="hold"/>
                                        <p:tgtEl>
                                          <p:spTgt spid="12"/>
                                        </p:tgtEl>
                                        <p:attrNameLst>
                                          <p:attrName>ppt_y</p:attrName>
                                        </p:attrNameLst>
                                      </p:cBhvr>
                                      <p:tavLst>
                                        <p:tav tm="0">
                                          <p:val>
                                            <p:strVal val="0-#ppt_h/2"/>
                                          </p:val>
                                        </p:tav>
                                        <p:tav tm="100000">
                                          <p:val>
                                            <p:strVal val="#ppt_y"/>
                                          </p:val>
                                        </p:tav>
                                      </p:tavLst>
                                    </p:anim>
                                  </p:childTnLst>
                                </p:cTn>
                              </p:par>
                              <p:par>
                                <p:cTn id="39" presetID="47"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1000"/>
                                        <p:tgtEl>
                                          <p:spTgt spid="19"/>
                                        </p:tgtEl>
                                      </p:cBhvr>
                                    </p:animEffect>
                                    <p:anim calcmode="lin" valueType="num">
                                      <p:cBhvr>
                                        <p:cTn id="42" dur="1000" fill="hold"/>
                                        <p:tgtEl>
                                          <p:spTgt spid="19"/>
                                        </p:tgtEl>
                                        <p:attrNameLst>
                                          <p:attrName>ppt_x</p:attrName>
                                        </p:attrNameLst>
                                      </p:cBhvr>
                                      <p:tavLst>
                                        <p:tav tm="0">
                                          <p:val>
                                            <p:strVal val="#ppt_x"/>
                                          </p:val>
                                        </p:tav>
                                        <p:tav tm="100000">
                                          <p:val>
                                            <p:strVal val="#ppt_x"/>
                                          </p:val>
                                        </p:tav>
                                      </p:tavLst>
                                    </p:anim>
                                    <p:anim calcmode="lin" valueType="num">
                                      <p:cBhvr>
                                        <p:cTn id="43" dur="1000" fill="hold"/>
                                        <p:tgtEl>
                                          <p:spTgt spid="19"/>
                                        </p:tgtEl>
                                        <p:attrNameLst>
                                          <p:attrName>ppt_y</p:attrName>
                                        </p:attrNameLst>
                                      </p:cBhvr>
                                      <p:tavLst>
                                        <p:tav tm="0">
                                          <p:val>
                                            <p:strVal val="#ppt_y-.1"/>
                                          </p:val>
                                        </p:tav>
                                        <p:tav tm="100000">
                                          <p:val>
                                            <p:strVal val="#ppt_y"/>
                                          </p:val>
                                        </p:tav>
                                      </p:tavLst>
                                    </p:anim>
                                  </p:childTnLst>
                                </p:cTn>
                              </p:par>
                              <p:par>
                                <p:cTn id="44" presetID="2" presetClass="entr" presetSubtype="3"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 calcmode="lin" valueType="num">
                                      <p:cBhvr additive="base">
                                        <p:cTn id="46" dur="500" fill="hold"/>
                                        <p:tgtEl>
                                          <p:spTgt spid="20"/>
                                        </p:tgtEl>
                                        <p:attrNameLst>
                                          <p:attrName>ppt_x</p:attrName>
                                        </p:attrNameLst>
                                      </p:cBhvr>
                                      <p:tavLst>
                                        <p:tav tm="0">
                                          <p:val>
                                            <p:strVal val="1+#ppt_w/2"/>
                                          </p:val>
                                        </p:tav>
                                        <p:tav tm="100000">
                                          <p:val>
                                            <p:strVal val="#ppt_x"/>
                                          </p:val>
                                        </p:tav>
                                      </p:tavLst>
                                    </p:anim>
                                    <p:anim calcmode="lin" valueType="num">
                                      <p:cBhvr additive="base">
                                        <p:cTn id="47"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Graphic spid="14" grpId="0">
        <p:bldAsOne/>
      </p:bldGraphic>
      <p:bldP spid="4" grpId="0"/>
      <p:bldP spid="7" grpId="0" animBg="1"/>
      <p:bldP spid="10" grpId="0"/>
      <p:bldP spid="11" grpId="0" animBg="1"/>
      <p:bldP spid="12" grpId="0"/>
      <p:bldP spid="13" grpId="0" animBg="1"/>
      <p:bldP spid="19" grpId="0"/>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Image1.jpg"/>
          <p:cNvPicPr>
            <a:picLocks noChangeAspect="1"/>
          </p:cNvPicPr>
          <p:nvPr/>
        </p:nvPicPr>
        <p:blipFill>
          <a:blip r:embed="rId3" cstate="print"/>
          <a:stretch>
            <a:fillRect/>
          </a:stretch>
        </p:blipFill>
        <p:spPr>
          <a:xfrm>
            <a:off x="0" y="0"/>
            <a:ext cx="9144000" cy="6858000"/>
          </a:xfrm>
          <a:prstGeom prst="rect">
            <a:avLst/>
          </a:prstGeom>
          <a:solidFill>
            <a:srgbClr val="89B5D3"/>
          </a:solidFill>
          <a:ln>
            <a:solidFill>
              <a:srgbClr val="69A2EF"/>
            </a:solidFill>
          </a:ln>
          <a:scene3d>
            <a:camera prst="orthographicFront"/>
            <a:lightRig rig="threePt" dir="t"/>
          </a:scene3d>
          <a:sp3d>
            <a:bevelT w="152400" h="50800" prst="softRound"/>
            <a:bevelB prst="relaxedInset"/>
          </a:sp3d>
        </p:spPr>
      </p:pic>
      <p:sp>
        <p:nvSpPr>
          <p:cNvPr id="13" name="Titre 15"/>
          <p:cNvSpPr txBox="1">
            <a:spLocks/>
          </p:cNvSpPr>
          <p:nvPr/>
        </p:nvSpPr>
        <p:spPr>
          <a:xfrm>
            <a:off x="1547664" y="260648"/>
            <a:ext cx="6643687" cy="857250"/>
          </a:xfrm>
          <a:prstGeom prst="rect">
            <a:avLst/>
          </a:prstGeom>
          <a:solidFill>
            <a:srgbClr val="79ABCD">
              <a:alpha val="41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noAutofit/>
          </a:bodyPr>
          <a:lstStyle/>
          <a:p>
            <a:pPr algn="ctr" fontAlgn="auto">
              <a:spcAft>
                <a:spcPts val="0"/>
              </a:spcAft>
              <a:defRPr/>
            </a:pPr>
            <a:r>
              <a:rPr lang="fr-FR" sz="6000" b="1" dirty="0">
                <a:solidFill>
                  <a:schemeClr val="bg1"/>
                </a:solidFill>
                <a:effectLst>
                  <a:outerShdw blurRad="38100" dist="38100" dir="2700000" algn="tl">
                    <a:srgbClr val="000000">
                      <a:alpha val="43137"/>
                    </a:srgbClr>
                  </a:outerShdw>
                </a:effectLst>
                <a:latin typeface="Vijaya" pitchFamily="34" charset="0"/>
                <a:cs typeface="Vijaya" pitchFamily="34" charset="0"/>
              </a:rPr>
              <a:t>Plan</a:t>
            </a:r>
          </a:p>
        </p:txBody>
      </p:sp>
      <p:sp>
        <p:nvSpPr>
          <p:cNvPr id="15" name="Espace réservé du numéro de diapositive 14"/>
          <p:cNvSpPr>
            <a:spLocks noGrp="1"/>
          </p:cNvSpPr>
          <p:nvPr>
            <p:ph type="sldNum" sz="quarter" idx="12"/>
          </p:nvPr>
        </p:nvSpPr>
        <p:spPr/>
        <p:txBody>
          <a:bodyPr/>
          <a:lstStyle/>
          <a:p>
            <a:fld id="{72D7CEAF-284E-4878-957E-F1B8DC88922E}" type="slidenum">
              <a:rPr lang="es-ES" smtClean="0">
                <a:solidFill>
                  <a:srgbClr val="5194ED"/>
                </a:solidFill>
              </a:rPr>
              <a:pPr/>
              <a:t>3</a:t>
            </a:fld>
            <a:endParaRPr lang="es-ES" dirty="0">
              <a:solidFill>
                <a:srgbClr val="5194ED"/>
              </a:solidFill>
            </a:endParaRPr>
          </a:p>
        </p:txBody>
      </p:sp>
      <p:pic>
        <p:nvPicPr>
          <p:cNvPr id="7" name="Image 6"/>
          <p:cNvPicPr>
            <a:picLocks noChangeAspect="1"/>
          </p:cNvPicPr>
          <p:nvPr/>
        </p:nvPicPr>
        <p:blipFill>
          <a:blip r:embed="rId4" cstate="print"/>
          <a:stretch>
            <a:fillRect/>
          </a:stretch>
        </p:blipFill>
        <p:spPr>
          <a:xfrm>
            <a:off x="6588224" y="5324822"/>
            <a:ext cx="1781175" cy="552450"/>
          </a:xfrm>
          <a:prstGeom prst="rect">
            <a:avLst/>
          </a:prstGeom>
          <a:ln>
            <a:noFill/>
          </a:ln>
          <a:effectLst>
            <a:softEdge rad="112500"/>
          </a:effectLst>
        </p:spPr>
      </p:pic>
      <p:graphicFrame>
        <p:nvGraphicFramePr>
          <p:cNvPr id="8" name="Diagramme 7"/>
          <p:cNvGraphicFramePr/>
          <p:nvPr>
            <p:extLst>
              <p:ext uri="{D42A27DB-BD31-4B8C-83A1-F6EECF244321}">
                <p14:modId xmlns:p14="http://schemas.microsoft.com/office/powerpoint/2010/main" val="1674535487"/>
              </p:ext>
            </p:extLst>
          </p:nvPr>
        </p:nvGraphicFramePr>
        <p:xfrm>
          <a:off x="1511659" y="1378546"/>
          <a:ext cx="6679691" cy="11143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1" name="Diagramme 10"/>
          <p:cNvGraphicFramePr/>
          <p:nvPr>
            <p:extLst>
              <p:ext uri="{D42A27DB-BD31-4B8C-83A1-F6EECF244321}">
                <p14:modId xmlns:p14="http://schemas.microsoft.com/office/powerpoint/2010/main" val="785558976"/>
              </p:ext>
            </p:extLst>
          </p:nvPr>
        </p:nvGraphicFramePr>
        <p:xfrm>
          <a:off x="1525251" y="2262471"/>
          <a:ext cx="6666100" cy="109452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12" name="Diagramme 11"/>
          <p:cNvGraphicFramePr/>
          <p:nvPr>
            <p:extLst>
              <p:ext uri="{D42A27DB-BD31-4B8C-83A1-F6EECF244321}">
                <p14:modId xmlns:p14="http://schemas.microsoft.com/office/powerpoint/2010/main" val="1154208292"/>
              </p:ext>
            </p:extLst>
          </p:nvPr>
        </p:nvGraphicFramePr>
        <p:xfrm>
          <a:off x="1475656" y="3935186"/>
          <a:ext cx="6721780" cy="1149998"/>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14" name="Diagramme 13"/>
          <p:cNvGraphicFramePr/>
          <p:nvPr>
            <p:extLst>
              <p:ext uri="{D42A27DB-BD31-4B8C-83A1-F6EECF244321}">
                <p14:modId xmlns:p14="http://schemas.microsoft.com/office/powerpoint/2010/main" val="2766628042"/>
              </p:ext>
            </p:extLst>
          </p:nvPr>
        </p:nvGraphicFramePr>
        <p:xfrm>
          <a:off x="1502229" y="3076465"/>
          <a:ext cx="6689121" cy="1144623"/>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aphicFrame>
        <p:nvGraphicFramePr>
          <p:cNvPr id="16" name="Diagramme 15"/>
          <p:cNvGraphicFramePr/>
          <p:nvPr>
            <p:extLst>
              <p:ext uri="{D42A27DB-BD31-4B8C-83A1-F6EECF244321}">
                <p14:modId xmlns:p14="http://schemas.microsoft.com/office/powerpoint/2010/main" val="3583507377"/>
              </p:ext>
            </p:extLst>
          </p:nvPr>
        </p:nvGraphicFramePr>
        <p:xfrm>
          <a:off x="1485901" y="4807294"/>
          <a:ext cx="6705450" cy="1069978"/>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aphicFrame>
        <p:nvGraphicFramePr>
          <p:cNvPr id="17" name="Diagramme 16"/>
          <p:cNvGraphicFramePr/>
          <p:nvPr>
            <p:extLst>
              <p:ext uri="{D42A27DB-BD31-4B8C-83A1-F6EECF244321}">
                <p14:modId xmlns:p14="http://schemas.microsoft.com/office/powerpoint/2010/main" val="3476673823"/>
              </p:ext>
            </p:extLst>
          </p:nvPr>
        </p:nvGraphicFramePr>
        <p:xfrm>
          <a:off x="1489972" y="5589240"/>
          <a:ext cx="6754436" cy="1101317"/>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3"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1000" fill="hold"/>
                                        <p:tgtEl>
                                          <p:spTgt spid="8"/>
                                        </p:tgtEl>
                                        <p:attrNameLst>
                                          <p:attrName>ppt_w</p:attrName>
                                        </p:attrNameLst>
                                      </p:cBhvr>
                                      <p:tavLst>
                                        <p:tav tm="0">
                                          <p:val>
                                            <p:fltVal val="0"/>
                                          </p:val>
                                        </p:tav>
                                        <p:tav tm="100000">
                                          <p:val>
                                            <p:strVal val="#ppt_w"/>
                                          </p:val>
                                        </p:tav>
                                      </p:tavLst>
                                    </p:anim>
                                    <p:anim calcmode="lin" valueType="num">
                                      <p:cBhvr>
                                        <p:cTn id="13" dur="1000" fill="hold"/>
                                        <p:tgtEl>
                                          <p:spTgt spid="8"/>
                                        </p:tgtEl>
                                        <p:attrNameLst>
                                          <p:attrName>ppt_h</p:attrName>
                                        </p:attrNameLst>
                                      </p:cBhvr>
                                      <p:tavLst>
                                        <p:tav tm="0">
                                          <p:val>
                                            <p:fltVal val="0"/>
                                          </p:val>
                                        </p:tav>
                                        <p:tav tm="100000">
                                          <p:val>
                                            <p:strVal val="#ppt_h"/>
                                          </p:val>
                                        </p:tav>
                                      </p:tavLst>
                                    </p:anim>
                                    <p:anim calcmode="lin" valueType="num">
                                      <p:cBhvr>
                                        <p:cTn id="14" dur="1000" fill="hold"/>
                                        <p:tgtEl>
                                          <p:spTgt spid="8"/>
                                        </p:tgtEl>
                                        <p:attrNameLst>
                                          <p:attrName>style.rotation</p:attrName>
                                        </p:attrNameLst>
                                      </p:cBhvr>
                                      <p:tavLst>
                                        <p:tav tm="0">
                                          <p:val>
                                            <p:fltVal val="90"/>
                                          </p:val>
                                        </p:tav>
                                        <p:tav tm="100000">
                                          <p:val>
                                            <p:fltVal val="0"/>
                                          </p:val>
                                        </p:tav>
                                      </p:tavLst>
                                    </p:anim>
                                    <p:animEffect transition="in" filter="fade">
                                      <p:cBhvr>
                                        <p:cTn id="15" dur="10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p:cTn id="20" dur="1000" fill="hold"/>
                                        <p:tgtEl>
                                          <p:spTgt spid="11"/>
                                        </p:tgtEl>
                                        <p:attrNameLst>
                                          <p:attrName>ppt_w</p:attrName>
                                        </p:attrNameLst>
                                      </p:cBhvr>
                                      <p:tavLst>
                                        <p:tav tm="0">
                                          <p:val>
                                            <p:fltVal val="0"/>
                                          </p:val>
                                        </p:tav>
                                        <p:tav tm="100000">
                                          <p:val>
                                            <p:strVal val="#ppt_w"/>
                                          </p:val>
                                        </p:tav>
                                      </p:tavLst>
                                    </p:anim>
                                    <p:anim calcmode="lin" valueType="num">
                                      <p:cBhvr>
                                        <p:cTn id="21" dur="1000" fill="hold"/>
                                        <p:tgtEl>
                                          <p:spTgt spid="11"/>
                                        </p:tgtEl>
                                        <p:attrNameLst>
                                          <p:attrName>ppt_h</p:attrName>
                                        </p:attrNameLst>
                                      </p:cBhvr>
                                      <p:tavLst>
                                        <p:tav tm="0">
                                          <p:val>
                                            <p:fltVal val="0"/>
                                          </p:val>
                                        </p:tav>
                                        <p:tav tm="100000">
                                          <p:val>
                                            <p:strVal val="#ppt_h"/>
                                          </p:val>
                                        </p:tav>
                                      </p:tavLst>
                                    </p:anim>
                                    <p:anim calcmode="lin" valueType="num">
                                      <p:cBhvr>
                                        <p:cTn id="22" dur="1000" fill="hold"/>
                                        <p:tgtEl>
                                          <p:spTgt spid="11"/>
                                        </p:tgtEl>
                                        <p:attrNameLst>
                                          <p:attrName>style.rotation</p:attrName>
                                        </p:attrNameLst>
                                      </p:cBhvr>
                                      <p:tavLst>
                                        <p:tav tm="0">
                                          <p:val>
                                            <p:fltVal val="90"/>
                                          </p:val>
                                        </p:tav>
                                        <p:tav tm="100000">
                                          <p:val>
                                            <p:fltVal val="0"/>
                                          </p:val>
                                        </p:tav>
                                      </p:tavLst>
                                    </p:anim>
                                    <p:animEffect transition="in" filter="fade">
                                      <p:cBhvr>
                                        <p:cTn id="23" dur="10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1000" fill="hold"/>
                                        <p:tgtEl>
                                          <p:spTgt spid="14"/>
                                        </p:tgtEl>
                                        <p:attrNameLst>
                                          <p:attrName>ppt_w</p:attrName>
                                        </p:attrNameLst>
                                      </p:cBhvr>
                                      <p:tavLst>
                                        <p:tav tm="0">
                                          <p:val>
                                            <p:fltVal val="0"/>
                                          </p:val>
                                        </p:tav>
                                        <p:tav tm="100000">
                                          <p:val>
                                            <p:strVal val="#ppt_w"/>
                                          </p:val>
                                        </p:tav>
                                      </p:tavLst>
                                    </p:anim>
                                    <p:anim calcmode="lin" valueType="num">
                                      <p:cBhvr>
                                        <p:cTn id="29" dur="1000" fill="hold"/>
                                        <p:tgtEl>
                                          <p:spTgt spid="14"/>
                                        </p:tgtEl>
                                        <p:attrNameLst>
                                          <p:attrName>ppt_h</p:attrName>
                                        </p:attrNameLst>
                                      </p:cBhvr>
                                      <p:tavLst>
                                        <p:tav tm="0">
                                          <p:val>
                                            <p:fltVal val="0"/>
                                          </p:val>
                                        </p:tav>
                                        <p:tav tm="100000">
                                          <p:val>
                                            <p:strVal val="#ppt_h"/>
                                          </p:val>
                                        </p:tav>
                                      </p:tavLst>
                                    </p:anim>
                                    <p:anim calcmode="lin" valueType="num">
                                      <p:cBhvr>
                                        <p:cTn id="30" dur="1000" fill="hold"/>
                                        <p:tgtEl>
                                          <p:spTgt spid="14"/>
                                        </p:tgtEl>
                                        <p:attrNameLst>
                                          <p:attrName>style.rotation</p:attrName>
                                        </p:attrNameLst>
                                      </p:cBhvr>
                                      <p:tavLst>
                                        <p:tav tm="0">
                                          <p:val>
                                            <p:fltVal val="90"/>
                                          </p:val>
                                        </p:tav>
                                        <p:tav tm="100000">
                                          <p:val>
                                            <p:fltVal val="0"/>
                                          </p:val>
                                        </p:tav>
                                      </p:tavLst>
                                    </p:anim>
                                    <p:animEffect transition="in" filter="fade">
                                      <p:cBhvr>
                                        <p:cTn id="31" dur="10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31"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1000" fill="hold"/>
                                        <p:tgtEl>
                                          <p:spTgt spid="12"/>
                                        </p:tgtEl>
                                        <p:attrNameLst>
                                          <p:attrName>ppt_w</p:attrName>
                                        </p:attrNameLst>
                                      </p:cBhvr>
                                      <p:tavLst>
                                        <p:tav tm="0">
                                          <p:val>
                                            <p:fltVal val="0"/>
                                          </p:val>
                                        </p:tav>
                                        <p:tav tm="100000">
                                          <p:val>
                                            <p:strVal val="#ppt_w"/>
                                          </p:val>
                                        </p:tav>
                                      </p:tavLst>
                                    </p:anim>
                                    <p:anim calcmode="lin" valueType="num">
                                      <p:cBhvr>
                                        <p:cTn id="37" dur="1000" fill="hold"/>
                                        <p:tgtEl>
                                          <p:spTgt spid="12"/>
                                        </p:tgtEl>
                                        <p:attrNameLst>
                                          <p:attrName>ppt_h</p:attrName>
                                        </p:attrNameLst>
                                      </p:cBhvr>
                                      <p:tavLst>
                                        <p:tav tm="0">
                                          <p:val>
                                            <p:fltVal val="0"/>
                                          </p:val>
                                        </p:tav>
                                        <p:tav tm="100000">
                                          <p:val>
                                            <p:strVal val="#ppt_h"/>
                                          </p:val>
                                        </p:tav>
                                      </p:tavLst>
                                    </p:anim>
                                    <p:anim calcmode="lin" valueType="num">
                                      <p:cBhvr>
                                        <p:cTn id="38" dur="1000" fill="hold"/>
                                        <p:tgtEl>
                                          <p:spTgt spid="12"/>
                                        </p:tgtEl>
                                        <p:attrNameLst>
                                          <p:attrName>style.rotation</p:attrName>
                                        </p:attrNameLst>
                                      </p:cBhvr>
                                      <p:tavLst>
                                        <p:tav tm="0">
                                          <p:val>
                                            <p:fltVal val="90"/>
                                          </p:val>
                                        </p:tav>
                                        <p:tav tm="100000">
                                          <p:val>
                                            <p:fltVal val="0"/>
                                          </p:val>
                                        </p:tav>
                                      </p:tavLst>
                                    </p:anim>
                                    <p:animEffect transition="in" filter="fade">
                                      <p:cBhvr>
                                        <p:cTn id="39" dur="10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31" presetClass="entr" presetSubtype="0"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anim calcmode="lin" valueType="num">
                                      <p:cBhvr>
                                        <p:cTn id="44" dur="1000" fill="hold"/>
                                        <p:tgtEl>
                                          <p:spTgt spid="16"/>
                                        </p:tgtEl>
                                        <p:attrNameLst>
                                          <p:attrName>ppt_w</p:attrName>
                                        </p:attrNameLst>
                                      </p:cBhvr>
                                      <p:tavLst>
                                        <p:tav tm="0">
                                          <p:val>
                                            <p:fltVal val="0"/>
                                          </p:val>
                                        </p:tav>
                                        <p:tav tm="100000">
                                          <p:val>
                                            <p:strVal val="#ppt_w"/>
                                          </p:val>
                                        </p:tav>
                                      </p:tavLst>
                                    </p:anim>
                                    <p:anim calcmode="lin" valueType="num">
                                      <p:cBhvr>
                                        <p:cTn id="45" dur="1000" fill="hold"/>
                                        <p:tgtEl>
                                          <p:spTgt spid="16"/>
                                        </p:tgtEl>
                                        <p:attrNameLst>
                                          <p:attrName>ppt_h</p:attrName>
                                        </p:attrNameLst>
                                      </p:cBhvr>
                                      <p:tavLst>
                                        <p:tav tm="0">
                                          <p:val>
                                            <p:fltVal val="0"/>
                                          </p:val>
                                        </p:tav>
                                        <p:tav tm="100000">
                                          <p:val>
                                            <p:strVal val="#ppt_h"/>
                                          </p:val>
                                        </p:tav>
                                      </p:tavLst>
                                    </p:anim>
                                    <p:anim calcmode="lin" valueType="num">
                                      <p:cBhvr>
                                        <p:cTn id="46" dur="1000" fill="hold"/>
                                        <p:tgtEl>
                                          <p:spTgt spid="16"/>
                                        </p:tgtEl>
                                        <p:attrNameLst>
                                          <p:attrName>style.rotation</p:attrName>
                                        </p:attrNameLst>
                                      </p:cBhvr>
                                      <p:tavLst>
                                        <p:tav tm="0">
                                          <p:val>
                                            <p:fltVal val="90"/>
                                          </p:val>
                                        </p:tav>
                                        <p:tav tm="100000">
                                          <p:val>
                                            <p:fltVal val="0"/>
                                          </p:val>
                                        </p:tav>
                                      </p:tavLst>
                                    </p:anim>
                                    <p:animEffect transition="in" filter="fade">
                                      <p:cBhvr>
                                        <p:cTn id="47" dur="10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31" presetClass="entr" presetSubtype="0"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 calcmode="lin" valueType="num">
                                      <p:cBhvr>
                                        <p:cTn id="52" dur="1000" fill="hold"/>
                                        <p:tgtEl>
                                          <p:spTgt spid="17"/>
                                        </p:tgtEl>
                                        <p:attrNameLst>
                                          <p:attrName>ppt_w</p:attrName>
                                        </p:attrNameLst>
                                      </p:cBhvr>
                                      <p:tavLst>
                                        <p:tav tm="0">
                                          <p:val>
                                            <p:fltVal val="0"/>
                                          </p:val>
                                        </p:tav>
                                        <p:tav tm="100000">
                                          <p:val>
                                            <p:strVal val="#ppt_w"/>
                                          </p:val>
                                        </p:tav>
                                      </p:tavLst>
                                    </p:anim>
                                    <p:anim calcmode="lin" valueType="num">
                                      <p:cBhvr>
                                        <p:cTn id="53" dur="1000" fill="hold"/>
                                        <p:tgtEl>
                                          <p:spTgt spid="17"/>
                                        </p:tgtEl>
                                        <p:attrNameLst>
                                          <p:attrName>ppt_h</p:attrName>
                                        </p:attrNameLst>
                                      </p:cBhvr>
                                      <p:tavLst>
                                        <p:tav tm="0">
                                          <p:val>
                                            <p:fltVal val="0"/>
                                          </p:val>
                                        </p:tav>
                                        <p:tav tm="100000">
                                          <p:val>
                                            <p:strVal val="#ppt_h"/>
                                          </p:val>
                                        </p:tav>
                                      </p:tavLst>
                                    </p:anim>
                                    <p:anim calcmode="lin" valueType="num">
                                      <p:cBhvr>
                                        <p:cTn id="54" dur="1000" fill="hold"/>
                                        <p:tgtEl>
                                          <p:spTgt spid="17"/>
                                        </p:tgtEl>
                                        <p:attrNameLst>
                                          <p:attrName>style.rotation</p:attrName>
                                        </p:attrNameLst>
                                      </p:cBhvr>
                                      <p:tavLst>
                                        <p:tav tm="0">
                                          <p:val>
                                            <p:fltVal val="90"/>
                                          </p:val>
                                        </p:tav>
                                        <p:tav tm="100000">
                                          <p:val>
                                            <p:fltVal val="0"/>
                                          </p:val>
                                        </p:tav>
                                      </p:tavLst>
                                    </p:anim>
                                    <p:animEffect transition="in" filter="fade">
                                      <p:cBhvr>
                                        <p:cTn id="55"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3" animBg="1"/>
      <p:bldGraphic spid="8" grpId="0">
        <p:bldAsOne/>
      </p:bldGraphic>
      <p:bldGraphic spid="11" grpId="0">
        <p:bldAsOne/>
      </p:bldGraphic>
      <p:bldGraphic spid="12" grpId="0">
        <p:bldAsOne/>
      </p:bldGraphic>
      <p:bldGraphic spid="14" grpId="0">
        <p:bldAsOne/>
      </p:bldGraphic>
      <p:bldGraphic spid="16" grpId="0">
        <p:bldAsOne/>
      </p:bldGraphic>
      <p:bldGraphic spid="17"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Image1.jpg"/>
          <p:cNvPicPr>
            <a:picLocks noChangeAspect="1"/>
          </p:cNvPicPr>
          <p:nvPr/>
        </p:nvPicPr>
        <p:blipFill>
          <a:blip r:embed="rId3" cstate="print"/>
          <a:stretch>
            <a:fillRect/>
          </a:stretch>
        </p:blipFill>
        <p:spPr>
          <a:xfrm>
            <a:off x="-36512" y="19050"/>
            <a:ext cx="9144000" cy="6858000"/>
          </a:xfrm>
          <a:prstGeom prst="rect">
            <a:avLst/>
          </a:prstGeom>
        </p:spPr>
      </p:pic>
      <p:sp>
        <p:nvSpPr>
          <p:cNvPr id="8" name="Espace réservé du numéro de diapositive 7"/>
          <p:cNvSpPr>
            <a:spLocks noGrp="1"/>
          </p:cNvSpPr>
          <p:nvPr>
            <p:ph type="sldNum" sz="quarter" idx="12"/>
          </p:nvPr>
        </p:nvSpPr>
        <p:spPr/>
        <p:txBody>
          <a:bodyPr/>
          <a:lstStyle/>
          <a:p>
            <a:fld id="{F1EFE527-61C2-4D9D-AD80-156EA13F7944}" type="slidenum">
              <a:rPr lang="es-ES" smtClean="0"/>
              <a:pPr/>
              <a:t>30</a:t>
            </a:fld>
            <a:endParaRPr lang="es-ES" dirty="0"/>
          </a:p>
        </p:txBody>
      </p:sp>
      <p:sp>
        <p:nvSpPr>
          <p:cNvPr id="9" name="Titre 15"/>
          <p:cNvSpPr txBox="1">
            <a:spLocks/>
          </p:cNvSpPr>
          <p:nvPr/>
        </p:nvSpPr>
        <p:spPr>
          <a:xfrm>
            <a:off x="1547664" y="260648"/>
            <a:ext cx="6643687" cy="857250"/>
          </a:xfrm>
          <a:prstGeom prst="rect">
            <a:avLst/>
          </a:prstGeom>
          <a:solidFill>
            <a:srgbClr val="79ABCD">
              <a:alpha val="41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noAutofit/>
          </a:bodyPr>
          <a:lstStyle/>
          <a:p>
            <a:pPr algn="ctr" fontAlgn="auto">
              <a:spcAft>
                <a:spcPts val="0"/>
              </a:spcAft>
              <a:defRPr/>
            </a:pPr>
            <a:r>
              <a:rPr lang="fr-FR" sz="4800" b="1" dirty="0" smtClean="0">
                <a:solidFill>
                  <a:schemeClr val="bg1"/>
                </a:solidFill>
                <a:effectLst>
                  <a:outerShdw blurRad="38100" dist="38100" dir="2700000" algn="tl">
                    <a:srgbClr val="000000">
                      <a:alpha val="43137"/>
                    </a:srgbClr>
                  </a:outerShdw>
                </a:effectLst>
                <a:latin typeface="Vijaya" pitchFamily="34" charset="0"/>
                <a:cs typeface="Vijaya" pitchFamily="34" charset="0"/>
              </a:rPr>
              <a:t>Réalisations</a:t>
            </a:r>
            <a:r>
              <a:rPr lang="fr-FR" sz="4800" b="1" dirty="0" smtClean="0">
                <a:solidFill>
                  <a:schemeClr val="bg1"/>
                </a:solidFill>
                <a:effectLst>
                  <a:outerShdw blurRad="38100" dist="38100" dir="2700000" algn="tl">
                    <a:srgbClr val="000000">
                      <a:alpha val="43137"/>
                    </a:srgbClr>
                  </a:outerShdw>
                </a:effectLst>
                <a:latin typeface="Vijaya" pitchFamily="34" charset="0"/>
                <a:cs typeface="Vijaya" pitchFamily="34" charset="0"/>
              </a:rPr>
              <a:t> </a:t>
            </a:r>
            <a:endParaRPr lang="fr-FR" sz="4800" b="1" dirty="0">
              <a:solidFill>
                <a:schemeClr val="bg1"/>
              </a:solidFill>
              <a:effectLst>
                <a:outerShdw blurRad="38100" dist="38100" dir="2700000" algn="tl">
                  <a:srgbClr val="000000">
                    <a:alpha val="43137"/>
                  </a:srgbClr>
                </a:outerShdw>
              </a:effectLst>
              <a:latin typeface="Vijaya" pitchFamily="34" charset="0"/>
              <a:cs typeface="Vijaya" pitchFamily="34" charset="0"/>
            </a:endParaRPr>
          </a:p>
        </p:txBody>
      </p:sp>
      <p:sp>
        <p:nvSpPr>
          <p:cNvPr id="23564" name="AutoShape 12"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23566" name="AutoShape 14"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23568" name="AutoShape 16"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pic>
        <p:nvPicPr>
          <p:cNvPr id="31" name="Image 30"/>
          <p:cNvPicPr>
            <a:picLocks noChangeAspect="1"/>
          </p:cNvPicPr>
          <p:nvPr/>
        </p:nvPicPr>
        <p:blipFill>
          <a:blip r:embed="rId4" cstate="print"/>
          <a:stretch>
            <a:fillRect/>
          </a:stretch>
        </p:blipFill>
        <p:spPr>
          <a:xfrm>
            <a:off x="6535241" y="5324822"/>
            <a:ext cx="1781175" cy="552450"/>
          </a:xfrm>
          <a:prstGeom prst="rect">
            <a:avLst/>
          </a:prstGeom>
          <a:ln>
            <a:noFill/>
          </a:ln>
          <a:effectLst>
            <a:softEdge rad="112500"/>
          </a:effectLst>
        </p:spPr>
      </p:pic>
      <p:sp>
        <p:nvSpPr>
          <p:cNvPr id="3" name="Rectangle 2"/>
          <p:cNvSpPr/>
          <p:nvPr/>
        </p:nvSpPr>
        <p:spPr>
          <a:xfrm>
            <a:off x="996043" y="2090057"/>
            <a:ext cx="4619565" cy="458074"/>
          </a:xfrm>
          <a:prstGeom prst="rect">
            <a:avLst/>
          </a:prstGeom>
        </p:spPr>
        <p:txBody>
          <a:bodyPr wrap="square">
            <a:spAutoFit/>
          </a:bodyPr>
          <a:lstStyle/>
          <a:p>
            <a:pPr>
              <a:lnSpc>
                <a:spcPct val="150000"/>
              </a:lnSpc>
              <a:spcAft>
                <a:spcPts val="0"/>
              </a:spcAft>
            </a:pPr>
            <a:endParaRPr lang="fr-FR" dirty="0" smtClean="0">
              <a:latin typeface="Times New Roman" panose="02020603050405020304" pitchFamily="18" charset="0"/>
              <a:ea typeface="Calibri" panose="020F0502020204030204" pitchFamily="34" charset="0"/>
              <a:cs typeface="Arial" panose="020B0604020202020204" pitchFamily="34" charset="0"/>
            </a:endParaRPr>
          </a:p>
        </p:txBody>
      </p:sp>
      <p:graphicFrame>
        <p:nvGraphicFramePr>
          <p:cNvPr id="4" name="Diagramme 3"/>
          <p:cNvGraphicFramePr/>
          <p:nvPr>
            <p:extLst>
              <p:ext uri="{D42A27DB-BD31-4B8C-83A1-F6EECF244321}">
                <p14:modId xmlns:p14="http://schemas.microsoft.com/office/powerpoint/2010/main" val="3784172845"/>
              </p:ext>
            </p:extLst>
          </p:nvPr>
        </p:nvGraphicFramePr>
        <p:xfrm>
          <a:off x="428596" y="1357298"/>
          <a:ext cx="6211823" cy="58860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Rectangle 9"/>
          <p:cNvSpPr/>
          <p:nvPr/>
        </p:nvSpPr>
        <p:spPr>
          <a:xfrm>
            <a:off x="857224" y="2000240"/>
            <a:ext cx="7650697" cy="1704569"/>
          </a:xfrm>
          <a:prstGeom prst="rect">
            <a:avLst/>
          </a:prstGeom>
        </p:spPr>
        <p:txBody>
          <a:bodyPr wrap="square">
            <a:spAutoFit/>
          </a:bodyPr>
          <a:lstStyle/>
          <a:p>
            <a:pPr algn="just">
              <a:lnSpc>
                <a:spcPct val="150000"/>
              </a:lnSpc>
              <a:buFont typeface="Wingdings" pitchFamily="2" charset="2"/>
              <a:buChar char="Ø"/>
            </a:pPr>
            <a:r>
              <a:rPr lang="fr-FR" dirty="0" smtClean="0">
                <a:latin typeface="Times New Roman" pitchFamily="18" charset="0"/>
                <a:cs typeface="Times New Roman" pitchFamily="18" charset="0"/>
              </a:rPr>
              <a:t>Dans un premier temps, on se connecte au serveur MySQL et on crée une nouvelle base de données qui va s’appeler « radius ». Ensuite on va ajouter un utilisateur et un client à la base de données, après avoir importé les différentes tables depuis les SQL que FREERADIUS propose.</a:t>
            </a:r>
            <a:endParaRPr lang="fr-FR" dirty="0">
              <a:latin typeface="Times New Roman" pitchFamily="18" charset="0"/>
              <a:cs typeface="Times New Roman" pitchFamily="18" charset="0"/>
            </a:endParaRPr>
          </a:p>
        </p:txBody>
      </p:sp>
      <p:sp>
        <p:nvSpPr>
          <p:cNvPr id="12" name="Rectangle 11"/>
          <p:cNvSpPr/>
          <p:nvPr/>
        </p:nvSpPr>
        <p:spPr>
          <a:xfrm>
            <a:off x="1245737" y="4801562"/>
            <a:ext cx="2812976" cy="400110"/>
          </a:xfrm>
          <a:prstGeom prst="rect">
            <a:avLst/>
          </a:prstGeom>
        </p:spPr>
        <p:txBody>
          <a:bodyPr wrap="square">
            <a:spAutoFit/>
          </a:bodyPr>
          <a:lstStyle/>
          <a:p>
            <a:pPr marL="285750" indent="-285750"/>
            <a:r>
              <a:rPr lang="fr-FR" sz="2000" dirty="0">
                <a:latin typeface="Times New Roman" panose="02020603050405020304" pitchFamily="18" charset="0"/>
                <a:ea typeface="Calibri" panose="020F0502020204030204" pitchFamily="34" charset="0"/>
                <a:cs typeface="Arial" panose="020B0604020202020204" pitchFamily="34" charset="0"/>
              </a:rPr>
              <a:t> </a:t>
            </a:r>
            <a:endParaRPr lang="fr-FR" sz="2000" dirty="0"/>
          </a:p>
        </p:txBody>
      </p:sp>
      <p:sp>
        <p:nvSpPr>
          <p:cNvPr id="16" name="ZoneTexte 15"/>
          <p:cNvSpPr txBox="1"/>
          <p:nvPr/>
        </p:nvSpPr>
        <p:spPr>
          <a:xfrm>
            <a:off x="857224" y="3854441"/>
            <a:ext cx="7643866" cy="1289071"/>
          </a:xfrm>
          <a:prstGeom prst="rect">
            <a:avLst/>
          </a:prstGeom>
          <a:noFill/>
        </p:spPr>
        <p:txBody>
          <a:bodyPr wrap="square" rtlCol="0">
            <a:spAutoFit/>
          </a:bodyPr>
          <a:lstStyle/>
          <a:p>
            <a:pPr algn="just">
              <a:lnSpc>
                <a:spcPct val="150000"/>
              </a:lnSpc>
              <a:buFont typeface="Wingdings" pitchFamily="2" charset="2"/>
              <a:buChar char="Ø"/>
            </a:pPr>
            <a:r>
              <a:rPr lang="fr-FR" dirty="0" smtClean="0">
                <a:latin typeface="Times New Roman" pitchFamily="18" charset="0"/>
                <a:cs typeface="Times New Roman" pitchFamily="18" charset="0"/>
              </a:rPr>
              <a:t>les tables dans notre base de données radius : La table </a:t>
            </a:r>
            <a:r>
              <a:rPr lang="fr-FR" dirty="0" err="1" smtClean="0">
                <a:latin typeface="Times New Roman" pitchFamily="18" charset="0"/>
                <a:cs typeface="Times New Roman" pitchFamily="18" charset="0"/>
              </a:rPr>
              <a:t>nas</a:t>
            </a:r>
            <a:r>
              <a:rPr lang="fr-FR" dirty="0" smtClean="0">
                <a:latin typeface="Times New Roman" pitchFamily="18" charset="0"/>
                <a:cs typeface="Times New Roman" pitchFamily="18" charset="0"/>
              </a:rPr>
              <a:t> contient la liste des NAS, c'est-à-dire des clients RADIUS. Elle remplace le fichier traditionnel </a:t>
            </a:r>
            <a:r>
              <a:rPr lang="fr-FR" dirty="0" err="1" smtClean="0">
                <a:latin typeface="Times New Roman" pitchFamily="18" charset="0"/>
                <a:cs typeface="Times New Roman" pitchFamily="18" charset="0"/>
              </a:rPr>
              <a:t>clients.conf</a:t>
            </a:r>
            <a:r>
              <a:rPr lang="fr-FR" dirty="0" smtClean="0">
                <a:latin typeface="Times New Roman" pitchFamily="18" charset="0"/>
                <a:cs typeface="Times New Roman" pitchFamily="18" charset="0"/>
              </a:rPr>
              <a:t> </a:t>
            </a:r>
            <a:endParaRPr lang="fr-FR" dirty="0">
              <a:latin typeface="Times New Roman" pitchFamily="18" charset="0"/>
              <a:cs typeface="Times New Roman" pitchFamily="18" charset="0"/>
            </a:endParaRPr>
          </a:p>
        </p:txBody>
      </p:sp>
      <p:sp>
        <p:nvSpPr>
          <p:cNvPr id="17" name="ZoneTexte 16"/>
          <p:cNvSpPr txBox="1"/>
          <p:nvPr/>
        </p:nvSpPr>
        <p:spPr>
          <a:xfrm>
            <a:off x="857224" y="5270072"/>
            <a:ext cx="7715304" cy="923330"/>
          </a:xfrm>
          <a:prstGeom prst="rect">
            <a:avLst/>
          </a:prstGeom>
          <a:noFill/>
        </p:spPr>
        <p:txBody>
          <a:bodyPr wrap="square" rtlCol="0">
            <a:spAutoFit/>
          </a:bodyPr>
          <a:lstStyle/>
          <a:p>
            <a:pPr algn="just">
              <a:lnSpc>
                <a:spcPct val="150000"/>
              </a:lnSpc>
              <a:buFont typeface="Wingdings" pitchFamily="2" charset="2"/>
              <a:buChar char="Ø"/>
            </a:pPr>
            <a:r>
              <a:rPr lang="fr-FR" dirty="0" smtClean="0">
                <a:latin typeface="Times New Roman" pitchFamily="18" charset="0"/>
                <a:cs typeface="Times New Roman" pitchFamily="18" charset="0"/>
              </a:rPr>
              <a:t>La table </a:t>
            </a:r>
            <a:r>
              <a:rPr lang="fr-FR" dirty="0" err="1" smtClean="0">
                <a:latin typeface="Times New Roman" pitchFamily="18" charset="0"/>
                <a:cs typeface="Times New Roman" pitchFamily="18" charset="0"/>
              </a:rPr>
              <a:t>radcheck</a:t>
            </a:r>
            <a:r>
              <a:rPr lang="fr-FR" dirty="0" smtClean="0">
                <a:latin typeface="Times New Roman" pitchFamily="18" charset="0"/>
                <a:cs typeface="Times New Roman" pitchFamily="18" charset="0"/>
              </a:rPr>
              <a:t> permet de vérifier une option d'un utilisateur comme le mot de passe, par exemple, quand on utilise PEAP ou TTL </a:t>
            </a:r>
          </a:p>
        </p:txBody>
      </p:sp>
    </p:spTree>
    <p:extLst>
      <p:ext uri="{BB962C8B-B14F-4D97-AF65-F5344CB8AC3E}">
        <p14:creationId xmlns:p14="http://schemas.microsoft.com/office/powerpoint/2010/main" val="394673526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49" presetClass="entr" presetSubtype="0" decel="10000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 calcmode="lin" valueType="num">
                                      <p:cBhvr>
                                        <p:cTn id="19" dur="500" fill="hold"/>
                                        <p:tgtEl>
                                          <p:spTgt spid="10"/>
                                        </p:tgtEl>
                                        <p:attrNameLst>
                                          <p:attrName>style.rotation</p:attrName>
                                        </p:attrNameLst>
                                      </p:cBhvr>
                                      <p:tavLst>
                                        <p:tav tm="0">
                                          <p:val>
                                            <p:fltVal val="360"/>
                                          </p:val>
                                        </p:tav>
                                        <p:tav tm="100000">
                                          <p:val>
                                            <p:fltVal val="0"/>
                                          </p:val>
                                        </p:tav>
                                      </p:tavLst>
                                    </p:anim>
                                    <p:animEffect transition="in" filter="fade">
                                      <p:cBhvr>
                                        <p:cTn id="20" dur="500"/>
                                        <p:tgtEl>
                                          <p:spTgt spid="10"/>
                                        </p:tgtEl>
                                      </p:cBhvr>
                                    </p:animEffect>
                                  </p:childTnLst>
                                </p:cTn>
                              </p:par>
                              <p:par>
                                <p:cTn id="21" presetID="49" presetClass="entr" presetSubtype="0" decel="10000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 calcmode="lin" valueType="num">
                                      <p:cBhvr>
                                        <p:cTn id="25" dur="500" fill="hold"/>
                                        <p:tgtEl>
                                          <p:spTgt spid="16"/>
                                        </p:tgtEl>
                                        <p:attrNameLst>
                                          <p:attrName>style.rotation</p:attrName>
                                        </p:attrNameLst>
                                      </p:cBhvr>
                                      <p:tavLst>
                                        <p:tav tm="0">
                                          <p:val>
                                            <p:fltVal val="360"/>
                                          </p:val>
                                        </p:tav>
                                        <p:tav tm="100000">
                                          <p:val>
                                            <p:fltVal val="0"/>
                                          </p:val>
                                        </p:tav>
                                      </p:tavLst>
                                    </p:anim>
                                    <p:animEffect transition="in" filter="fade">
                                      <p:cBhvr>
                                        <p:cTn id="26" dur="500"/>
                                        <p:tgtEl>
                                          <p:spTgt spid="16"/>
                                        </p:tgtEl>
                                      </p:cBhvr>
                                    </p:animEffect>
                                  </p:childTnLst>
                                </p:cTn>
                              </p:par>
                              <p:par>
                                <p:cTn id="27" presetID="49" presetClass="entr" presetSubtype="0" decel="10000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p:cTn id="29" dur="500" fill="hold"/>
                                        <p:tgtEl>
                                          <p:spTgt spid="17"/>
                                        </p:tgtEl>
                                        <p:attrNameLst>
                                          <p:attrName>ppt_w</p:attrName>
                                        </p:attrNameLst>
                                      </p:cBhvr>
                                      <p:tavLst>
                                        <p:tav tm="0">
                                          <p:val>
                                            <p:fltVal val="0"/>
                                          </p:val>
                                        </p:tav>
                                        <p:tav tm="100000">
                                          <p:val>
                                            <p:strVal val="#ppt_w"/>
                                          </p:val>
                                        </p:tav>
                                      </p:tavLst>
                                    </p:anim>
                                    <p:anim calcmode="lin" valueType="num">
                                      <p:cBhvr>
                                        <p:cTn id="30" dur="500" fill="hold"/>
                                        <p:tgtEl>
                                          <p:spTgt spid="17"/>
                                        </p:tgtEl>
                                        <p:attrNameLst>
                                          <p:attrName>ppt_h</p:attrName>
                                        </p:attrNameLst>
                                      </p:cBhvr>
                                      <p:tavLst>
                                        <p:tav tm="0">
                                          <p:val>
                                            <p:fltVal val="0"/>
                                          </p:val>
                                        </p:tav>
                                        <p:tav tm="100000">
                                          <p:val>
                                            <p:strVal val="#ppt_h"/>
                                          </p:val>
                                        </p:tav>
                                      </p:tavLst>
                                    </p:anim>
                                    <p:anim calcmode="lin" valueType="num">
                                      <p:cBhvr>
                                        <p:cTn id="31" dur="500" fill="hold"/>
                                        <p:tgtEl>
                                          <p:spTgt spid="17"/>
                                        </p:tgtEl>
                                        <p:attrNameLst>
                                          <p:attrName>style.rotation</p:attrName>
                                        </p:attrNameLst>
                                      </p:cBhvr>
                                      <p:tavLst>
                                        <p:tav tm="0">
                                          <p:val>
                                            <p:fltVal val="360"/>
                                          </p:val>
                                        </p:tav>
                                        <p:tav tm="100000">
                                          <p:val>
                                            <p:fltVal val="0"/>
                                          </p:val>
                                        </p:tav>
                                      </p:tavLst>
                                    </p:anim>
                                    <p:animEffect transition="in" filter="fade">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Graphic spid="4" grpId="0">
        <p:bldAsOne/>
      </p:bldGraphic>
      <p:bldP spid="10" grpId="0"/>
      <p:bldP spid="16" grpId="0"/>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Image1.jpg"/>
          <p:cNvPicPr>
            <a:picLocks noChangeAspect="1"/>
          </p:cNvPicPr>
          <p:nvPr/>
        </p:nvPicPr>
        <p:blipFill>
          <a:blip r:embed="rId3" cstate="print"/>
          <a:stretch>
            <a:fillRect/>
          </a:stretch>
        </p:blipFill>
        <p:spPr>
          <a:xfrm>
            <a:off x="0" y="-27384"/>
            <a:ext cx="9144000" cy="6858000"/>
          </a:xfrm>
          <a:prstGeom prst="rect">
            <a:avLst/>
          </a:prstGeom>
        </p:spPr>
      </p:pic>
      <p:sp>
        <p:nvSpPr>
          <p:cNvPr id="8" name="Espace réservé du numéro de diapositive 7"/>
          <p:cNvSpPr>
            <a:spLocks noGrp="1"/>
          </p:cNvSpPr>
          <p:nvPr>
            <p:ph type="sldNum" sz="quarter" idx="12"/>
          </p:nvPr>
        </p:nvSpPr>
        <p:spPr/>
        <p:txBody>
          <a:bodyPr/>
          <a:lstStyle/>
          <a:p>
            <a:fld id="{F1EFE527-61C2-4D9D-AD80-156EA13F7944}" type="slidenum">
              <a:rPr lang="es-ES" smtClean="0"/>
              <a:pPr/>
              <a:t>31</a:t>
            </a:fld>
            <a:endParaRPr lang="es-ES" dirty="0"/>
          </a:p>
        </p:txBody>
      </p:sp>
      <p:sp>
        <p:nvSpPr>
          <p:cNvPr id="9" name="Titre 15"/>
          <p:cNvSpPr txBox="1">
            <a:spLocks/>
          </p:cNvSpPr>
          <p:nvPr/>
        </p:nvSpPr>
        <p:spPr>
          <a:xfrm>
            <a:off x="1547664" y="260648"/>
            <a:ext cx="6643687" cy="857250"/>
          </a:xfrm>
          <a:prstGeom prst="rect">
            <a:avLst/>
          </a:prstGeom>
          <a:solidFill>
            <a:srgbClr val="79ABCD">
              <a:alpha val="41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noAutofit/>
          </a:bodyPr>
          <a:lstStyle/>
          <a:p>
            <a:pPr algn="ctr" fontAlgn="auto">
              <a:spcAft>
                <a:spcPts val="0"/>
              </a:spcAft>
              <a:defRPr/>
            </a:pPr>
            <a:r>
              <a:rPr lang="fr-FR" sz="4800" b="1" dirty="0">
                <a:solidFill>
                  <a:schemeClr val="bg1"/>
                </a:solidFill>
                <a:effectLst>
                  <a:outerShdw blurRad="38100" dist="38100" dir="2700000" algn="tl">
                    <a:srgbClr val="000000">
                      <a:alpha val="43137"/>
                    </a:srgbClr>
                  </a:outerShdw>
                </a:effectLst>
                <a:latin typeface="Vijaya" pitchFamily="34" charset="0"/>
                <a:cs typeface="Vijaya" pitchFamily="34" charset="0"/>
              </a:rPr>
              <a:t>Réalisation </a:t>
            </a:r>
          </a:p>
        </p:txBody>
      </p:sp>
      <p:sp>
        <p:nvSpPr>
          <p:cNvPr id="23564" name="AutoShape 12"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23566" name="AutoShape 14"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23568" name="AutoShape 16"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pic>
        <p:nvPicPr>
          <p:cNvPr id="31" name="Image 30"/>
          <p:cNvPicPr>
            <a:picLocks noChangeAspect="1"/>
          </p:cNvPicPr>
          <p:nvPr/>
        </p:nvPicPr>
        <p:blipFill>
          <a:blip r:embed="rId4" cstate="print"/>
          <a:stretch>
            <a:fillRect/>
          </a:stretch>
        </p:blipFill>
        <p:spPr>
          <a:xfrm>
            <a:off x="6535241" y="5324822"/>
            <a:ext cx="1781175" cy="552450"/>
          </a:xfrm>
          <a:prstGeom prst="rect">
            <a:avLst/>
          </a:prstGeom>
          <a:ln>
            <a:noFill/>
          </a:ln>
          <a:effectLst>
            <a:softEdge rad="112500"/>
          </a:effectLst>
        </p:spPr>
      </p:pic>
      <p:sp>
        <p:nvSpPr>
          <p:cNvPr id="3" name="Rectangle 2"/>
          <p:cNvSpPr/>
          <p:nvPr/>
        </p:nvSpPr>
        <p:spPr>
          <a:xfrm>
            <a:off x="996043" y="2090057"/>
            <a:ext cx="4619565" cy="458074"/>
          </a:xfrm>
          <a:prstGeom prst="rect">
            <a:avLst/>
          </a:prstGeom>
        </p:spPr>
        <p:txBody>
          <a:bodyPr wrap="square">
            <a:spAutoFit/>
          </a:bodyPr>
          <a:lstStyle/>
          <a:p>
            <a:pPr>
              <a:lnSpc>
                <a:spcPct val="150000"/>
              </a:lnSpc>
              <a:spcAft>
                <a:spcPts val="0"/>
              </a:spcAft>
            </a:pPr>
            <a:endParaRPr lang="fr-FR" dirty="0" smtClean="0">
              <a:latin typeface="Times New Roman" panose="02020603050405020304" pitchFamily="18" charset="0"/>
              <a:ea typeface="Calibri" panose="020F0502020204030204" pitchFamily="34" charset="0"/>
              <a:cs typeface="Arial" panose="020B0604020202020204" pitchFamily="34" charset="0"/>
            </a:endParaRPr>
          </a:p>
        </p:txBody>
      </p:sp>
      <p:graphicFrame>
        <p:nvGraphicFramePr>
          <p:cNvPr id="11" name="Diagramme 10"/>
          <p:cNvGraphicFramePr/>
          <p:nvPr>
            <p:extLst>
              <p:ext uri="{D42A27DB-BD31-4B8C-83A1-F6EECF244321}">
                <p14:modId xmlns:p14="http://schemas.microsoft.com/office/powerpoint/2010/main" val="2591018816"/>
              </p:ext>
            </p:extLst>
          </p:nvPr>
        </p:nvGraphicFramePr>
        <p:xfrm>
          <a:off x="500034" y="1285860"/>
          <a:ext cx="5865999" cy="46166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Rectangle 3"/>
          <p:cNvSpPr/>
          <p:nvPr/>
        </p:nvSpPr>
        <p:spPr>
          <a:xfrm>
            <a:off x="857224" y="1785926"/>
            <a:ext cx="2488773" cy="400110"/>
          </a:xfrm>
          <a:prstGeom prst="rect">
            <a:avLst/>
          </a:prstGeom>
        </p:spPr>
        <p:txBody>
          <a:bodyPr wrap="square">
            <a:spAutoFit/>
          </a:bodyPr>
          <a:lstStyle/>
          <a:p>
            <a:pPr marL="342900" indent="-342900">
              <a:buFont typeface="Wingdings" panose="05000000000000000000" pitchFamily="2" charset="2"/>
              <a:buChar char="q"/>
            </a:pPr>
            <a:r>
              <a:rPr lang="fr-FR" sz="2000" b="1" dirty="0">
                <a:latin typeface="Times New Roman" panose="02020603050405020304" pitchFamily="18" charset="0"/>
                <a:ea typeface="Calibri" panose="020F0502020204030204" pitchFamily="34" charset="0"/>
                <a:cs typeface="Arial" panose="020B0604020202020204" pitchFamily="34" charset="0"/>
              </a:rPr>
              <a:t>Fichier </a:t>
            </a:r>
            <a:r>
              <a:rPr lang="fr-FR" sz="2000" b="1" dirty="0" smtClean="0">
                <a:latin typeface="Times New Roman" panose="02020603050405020304" pitchFamily="18" charset="0"/>
                <a:ea typeface="Calibri" panose="020F0502020204030204" pitchFamily="34" charset="0"/>
                <a:cs typeface="Arial" panose="020B0604020202020204" pitchFamily="34" charset="0"/>
              </a:rPr>
              <a:t>Users:</a:t>
            </a:r>
            <a:r>
              <a:rPr lang="fr-FR" sz="2000" b="1" dirty="0">
                <a:latin typeface="Times New Roman" panose="02020603050405020304" pitchFamily="18" charset="0"/>
                <a:ea typeface="Calibri" panose="020F0502020204030204" pitchFamily="34" charset="0"/>
                <a:cs typeface="Arial" panose="020B0604020202020204" pitchFamily="34" charset="0"/>
              </a:rPr>
              <a:t> </a:t>
            </a:r>
            <a:endParaRPr lang="fr-FR" sz="2000" dirty="0"/>
          </a:p>
        </p:txBody>
      </p:sp>
      <p:sp>
        <p:nvSpPr>
          <p:cNvPr id="5" name="Rectangle 4"/>
          <p:cNvSpPr/>
          <p:nvPr/>
        </p:nvSpPr>
        <p:spPr>
          <a:xfrm>
            <a:off x="1609428" y="2301616"/>
            <a:ext cx="6534472" cy="913070"/>
          </a:xfrm>
          <a:prstGeom prst="rect">
            <a:avLst/>
          </a:prstGeom>
          <a:solidFill>
            <a:schemeClr val="bg2">
              <a:lumMod val="60000"/>
              <a:lumOff val="40000"/>
            </a:schemeClr>
          </a:solidFill>
          <a:ln>
            <a:solidFill>
              <a:schemeClr val="bg1">
                <a:lumMod val="65000"/>
              </a:schemeClr>
            </a:solidFill>
          </a:ln>
        </p:spPr>
        <p:txBody>
          <a:bodyPr wrap="square">
            <a:spAutoFit/>
          </a:bodyPr>
          <a:lstStyle/>
          <a:p>
            <a:pPr lvl="0">
              <a:lnSpc>
                <a:spcPct val="150000"/>
              </a:lnSpc>
              <a:spcAft>
                <a:spcPts val="1000"/>
              </a:spcAft>
            </a:pPr>
            <a:r>
              <a:rPr lang="en-US" b="1" dirty="0">
                <a:solidFill>
                  <a:srgbClr val="000000"/>
                </a:solidFill>
                <a:latin typeface="Times New Roman" panose="02020603050405020304" pitchFamily="18" charset="0"/>
                <a:ea typeface="Times New Roman" panose="02020603050405020304" pitchFamily="18" charset="0"/>
              </a:rPr>
              <a:t>Commande :User1 </a:t>
            </a:r>
            <a:r>
              <a:rPr lang="en-US" b="1" dirty="0" smtClean="0">
                <a:solidFill>
                  <a:srgbClr val="000000"/>
                </a:solidFill>
                <a:latin typeface="Times New Roman" panose="02020603050405020304" pitchFamily="18" charset="0"/>
                <a:ea typeface="Times New Roman" panose="02020603050405020304" pitchFamily="18" charset="0"/>
              </a:rPr>
              <a:t>Cleartext-Password</a:t>
            </a:r>
            <a:r>
              <a:rPr lang="en-US" b="1" dirty="0">
                <a:solidFill>
                  <a:srgbClr val="000000"/>
                </a:solidFill>
                <a:latin typeface="Times New Roman" panose="02020603050405020304" pitchFamily="18" charset="0"/>
                <a:ea typeface="Times New Roman" panose="02020603050405020304" pitchFamily="18" charset="0"/>
              </a:rPr>
              <a:t> :=  </a:t>
            </a:r>
            <a:r>
              <a:rPr lang="en-US" dirty="0">
                <a:solidFill>
                  <a:srgbClr val="000000"/>
                </a:solidFill>
                <a:latin typeface="CourierNew"/>
                <a:ea typeface="Times New Roman" panose="02020603050405020304" pitchFamily="18" charset="0"/>
                <a:cs typeface="CourierNew"/>
              </a:rPr>
              <a:t>"</a:t>
            </a:r>
            <a:r>
              <a:rPr lang="en-US" b="1" dirty="0">
                <a:solidFill>
                  <a:srgbClr val="000000"/>
                </a:solidFill>
                <a:latin typeface="Times New Roman" panose="02020603050405020304" pitchFamily="18" charset="0"/>
                <a:ea typeface="Times New Roman" panose="02020603050405020304" pitchFamily="18" charset="0"/>
              </a:rPr>
              <a:t> </a:t>
            </a:r>
            <a:r>
              <a:rPr lang="en-US" b="1" dirty="0" smtClean="0">
                <a:solidFill>
                  <a:srgbClr val="000000"/>
                </a:solidFill>
                <a:latin typeface="Times New Roman" panose="02020603050405020304" pitchFamily="18" charset="0"/>
                <a:ea typeface="Times New Roman" panose="02020603050405020304" pitchFamily="18" charset="0"/>
              </a:rPr>
              <a:t>password </a:t>
            </a:r>
            <a:r>
              <a:rPr lang="en-US" dirty="0" smtClean="0">
                <a:solidFill>
                  <a:srgbClr val="000000"/>
                </a:solidFill>
                <a:latin typeface="CourierNew"/>
                <a:ea typeface="Times New Roman" panose="02020603050405020304" pitchFamily="18" charset="0"/>
                <a:cs typeface="CourierNew"/>
              </a:rPr>
              <a:t>"</a:t>
            </a:r>
            <a:endParaRPr lang="fr-FR" dirty="0">
              <a:solidFill>
                <a:srgbClr val="000000"/>
              </a:solidFill>
              <a:latin typeface="Times New Roman" panose="02020603050405020304" pitchFamily="18" charset="0"/>
              <a:ea typeface="Times New Roman" panose="02020603050405020304" pitchFamily="18" charset="0"/>
            </a:endParaRPr>
          </a:p>
          <a:p>
            <a:r>
              <a:rPr lang="fr-FR" b="1" dirty="0">
                <a:latin typeface="Times New Roman" panose="02020603050405020304" pitchFamily="18" charset="0"/>
                <a:ea typeface="Calibri" panose="020F0502020204030204" pitchFamily="34" charset="0"/>
                <a:cs typeface="Arial" panose="020B0604020202020204" pitchFamily="34" charset="0"/>
              </a:rPr>
              <a:t>Exemple </a:t>
            </a:r>
            <a:r>
              <a:rPr lang="fr-FR" b="1" dirty="0" smtClean="0">
                <a:latin typeface="Times New Roman" panose="02020603050405020304" pitchFamily="18" charset="0"/>
                <a:ea typeface="Calibri" panose="020F0502020204030204" pitchFamily="34" charset="0"/>
                <a:cs typeface="Arial" panose="020B0604020202020204" pitchFamily="34" charset="0"/>
              </a:rPr>
              <a:t>:</a:t>
            </a:r>
            <a:r>
              <a:rPr lang="fr-FR" b="1" dirty="0" err="1" smtClean="0">
                <a:latin typeface="Times New Roman" panose="02020603050405020304" pitchFamily="18" charset="0"/>
                <a:ea typeface="Calibri" panose="020F0502020204030204" pitchFamily="34" charset="0"/>
                <a:cs typeface="Arial" panose="020B0604020202020204" pitchFamily="34" charset="0"/>
              </a:rPr>
              <a:t>nadhmi</a:t>
            </a:r>
            <a:r>
              <a:rPr lang="fr-FR" b="1" dirty="0" smtClean="0">
                <a:latin typeface="Times New Roman" panose="02020603050405020304" pitchFamily="18" charset="0"/>
                <a:ea typeface="Calibri" panose="020F0502020204030204" pitchFamily="34" charset="0"/>
                <a:cs typeface="Arial" panose="020B0604020202020204" pitchFamily="34" charset="0"/>
              </a:rPr>
              <a:t> </a:t>
            </a:r>
            <a:r>
              <a:rPr lang="fr-FR" b="1" dirty="0" err="1" smtClean="0">
                <a:latin typeface="Times New Roman" panose="02020603050405020304" pitchFamily="18" charset="0"/>
                <a:ea typeface="Calibri" panose="020F0502020204030204" pitchFamily="34" charset="0"/>
                <a:cs typeface="Arial" panose="020B0604020202020204" pitchFamily="34" charset="0"/>
              </a:rPr>
              <a:t>Cleartext-Password</a:t>
            </a:r>
            <a:r>
              <a:rPr lang="fr-FR" b="1" dirty="0">
                <a:latin typeface="Times New Roman" panose="02020603050405020304" pitchFamily="18" charset="0"/>
                <a:ea typeface="Calibri" panose="020F0502020204030204" pitchFamily="34" charset="0"/>
                <a:cs typeface="Arial" panose="020B0604020202020204" pitchFamily="34" charset="0"/>
              </a:rPr>
              <a:t> := </a:t>
            </a:r>
            <a:r>
              <a:rPr lang="fr-FR" dirty="0">
                <a:latin typeface="CourierNew"/>
                <a:ea typeface="Calibri" panose="020F0502020204030204" pitchFamily="34" charset="0"/>
                <a:cs typeface="CourierNew"/>
              </a:rPr>
              <a:t>"</a:t>
            </a:r>
            <a:r>
              <a:rPr lang="fr-FR" b="1" dirty="0">
                <a:latin typeface="Times New Roman" panose="02020603050405020304" pitchFamily="18" charset="0"/>
                <a:ea typeface="Calibri" panose="020F0502020204030204" pitchFamily="34" charset="0"/>
                <a:cs typeface="Arial" panose="020B0604020202020204" pitchFamily="34" charset="0"/>
              </a:rPr>
              <a:t> </a:t>
            </a:r>
            <a:r>
              <a:rPr lang="fr-FR" b="1" dirty="0" smtClean="0">
                <a:latin typeface="Times New Roman" panose="02020603050405020304" pitchFamily="18" charset="0"/>
                <a:ea typeface="Calibri" panose="020F0502020204030204" pitchFamily="34" charset="0"/>
                <a:cs typeface="Arial" panose="020B0604020202020204" pitchFamily="34" charset="0"/>
              </a:rPr>
              <a:t>passer </a:t>
            </a:r>
            <a:r>
              <a:rPr lang="en-US" dirty="0" smtClean="0">
                <a:solidFill>
                  <a:srgbClr val="000000"/>
                </a:solidFill>
                <a:latin typeface="CourierNew"/>
                <a:ea typeface="Times New Roman" panose="02020603050405020304" pitchFamily="18" charset="0"/>
                <a:cs typeface="CourierNew"/>
              </a:rPr>
              <a:t>" </a:t>
            </a:r>
            <a:r>
              <a:rPr lang="fr-FR" b="1" dirty="0">
                <a:latin typeface="Times New Roman" panose="02020603050405020304" pitchFamily="18" charset="0"/>
                <a:ea typeface="Calibri" panose="020F0502020204030204" pitchFamily="34" charset="0"/>
                <a:cs typeface="Arial" panose="020B0604020202020204" pitchFamily="34" charset="0"/>
              </a:rPr>
              <a:t> </a:t>
            </a:r>
            <a:endParaRPr lang="fr-FR" dirty="0"/>
          </a:p>
        </p:txBody>
      </p:sp>
      <p:sp>
        <p:nvSpPr>
          <p:cNvPr id="7" name="Rectangle 6"/>
          <p:cNvSpPr/>
          <p:nvPr/>
        </p:nvSpPr>
        <p:spPr>
          <a:xfrm>
            <a:off x="857224" y="3296881"/>
            <a:ext cx="2381417" cy="417871"/>
          </a:xfrm>
          <a:prstGeom prst="rect">
            <a:avLst/>
          </a:prstGeom>
        </p:spPr>
        <p:txBody>
          <a:bodyPr wrap="square">
            <a:spAutoFit/>
          </a:bodyPr>
          <a:lstStyle/>
          <a:p>
            <a:pPr marL="342900" lvl="0" indent="-342900" algn="just">
              <a:lnSpc>
                <a:spcPct val="115000"/>
              </a:lnSpc>
              <a:spcAft>
                <a:spcPts val="1000"/>
              </a:spcAft>
              <a:buFont typeface="Wingdings" panose="05000000000000000000" pitchFamily="2" charset="2"/>
              <a:buChar char="q"/>
            </a:pPr>
            <a:r>
              <a:rPr lang="fr-FR" sz="2000" b="1" dirty="0">
                <a:solidFill>
                  <a:srgbClr val="000000"/>
                </a:solidFill>
                <a:latin typeface="Times New Roman" panose="02020603050405020304" pitchFamily="18" charset="0"/>
                <a:ea typeface="Times New Roman" panose="02020603050405020304" pitchFamily="18" charset="0"/>
              </a:rPr>
              <a:t>Fichier sql.conf :</a:t>
            </a:r>
            <a:endParaRPr lang="fr-FR" sz="2000" dirty="0">
              <a:solidFill>
                <a:srgbClr val="000000"/>
              </a:solidFill>
              <a:latin typeface="Times New Roman" panose="02020603050405020304" pitchFamily="18" charset="0"/>
              <a:ea typeface="Times New Roman" panose="02020603050405020304" pitchFamily="18" charset="0"/>
            </a:endParaRPr>
          </a:p>
        </p:txBody>
      </p:sp>
      <p:pic>
        <p:nvPicPr>
          <p:cNvPr id="10" name="Image 9"/>
          <p:cNvPicPr>
            <a:picLocks noChangeAspect="1"/>
          </p:cNvPicPr>
          <p:nvPr/>
        </p:nvPicPr>
        <p:blipFill>
          <a:blip r:embed="rId10" cstate="print"/>
          <a:stretch>
            <a:fillRect/>
          </a:stretch>
        </p:blipFill>
        <p:spPr>
          <a:xfrm>
            <a:off x="1643042" y="3853543"/>
            <a:ext cx="6572296" cy="2227773"/>
          </a:xfrm>
          <a:prstGeom prst="rect">
            <a:avLst/>
          </a:prstGeom>
        </p:spPr>
      </p:pic>
    </p:spTree>
    <p:extLst>
      <p:ext uri="{BB962C8B-B14F-4D97-AF65-F5344CB8AC3E}">
        <p14:creationId xmlns:p14="http://schemas.microsoft.com/office/powerpoint/2010/main" val="278887831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out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1000" fill="hold"/>
                                        <p:tgtEl>
                                          <p:spTgt spid="4"/>
                                        </p:tgtEl>
                                        <p:attrNameLst>
                                          <p:attrName>ppt_w</p:attrName>
                                        </p:attrNameLst>
                                      </p:cBhvr>
                                      <p:tavLst>
                                        <p:tav tm="0">
                                          <p:val>
                                            <p:fltVal val="0"/>
                                          </p:val>
                                        </p:tav>
                                        <p:tav tm="100000">
                                          <p:val>
                                            <p:strVal val="#ppt_w"/>
                                          </p:val>
                                        </p:tav>
                                      </p:tavLst>
                                    </p:anim>
                                    <p:anim calcmode="lin" valueType="num">
                                      <p:cBhvr>
                                        <p:cTn id="18" dur="1000" fill="hold"/>
                                        <p:tgtEl>
                                          <p:spTgt spid="4"/>
                                        </p:tgtEl>
                                        <p:attrNameLst>
                                          <p:attrName>ppt_h</p:attrName>
                                        </p:attrNameLst>
                                      </p:cBhvr>
                                      <p:tavLst>
                                        <p:tav tm="0">
                                          <p:val>
                                            <p:fltVal val="0"/>
                                          </p:val>
                                        </p:tav>
                                        <p:tav tm="100000">
                                          <p:val>
                                            <p:strVal val="#ppt_h"/>
                                          </p:val>
                                        </p:tav>
                                      </p:tavLst>
                                    </p:anim>
                                    <p:anim calcmode="lin" valueType="num">
                                      <p:cBhvr>
                                        <p:cTn id="19" dur="1000" fill="hold"/>
                                        <p:tgtEl>
                                          <p:spTgt spid="4"/>
                                        </p:tgtEl>
                                        <p:attrNameLst>
                                          <p:attrName>style.rotation</p:attrName>
                                        </p:attrNameLst>
                                      </p:cBhvr>
                                      <p:tavLst>
                                        <p:tav tm="0">
                                          <p:val>
                                            <p:fltVal val="90"/>
                                          </p:val>
                                        </p:tav>
                                        <p:tav tm="100000">
                                          <p:val>
                                            <p:fltVal val="0"/>
                                          </p:val>
                                        </p:tav>
                                      </p:tavLst>
                                    </p:anim>
                                    <p:animEffect transition="in" filter="fade">
                                      <p:cBhvr>
                                        <p:cTn id="20" dur="1000"/>
                                        <p:tgtEl>
                                          <p:spTgt spid="4"/>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fltVal val="0"/>
                                          </p:val>
                                        </p:tav>
                                        <p:tav tm="100000">
                                          <p:val>
                                            <p:strVal val="#ppt_w"/>
                                          </p:val>
                                        </p:tav>
                                      </p:tavLst>
                                    </p:anim>
                                    <p:anim calcmode="lin" valueType="num">
                                      <p:cBhvr>
                                        <p:cTn id="24" dur="500" fill="hold"/>
                                        <p:tgtEl>
                                          <p:spTgt spid="5"/>
                                        </p:tgtEl>
                                        <p:attrNameLst>
                                          <p:attrName>ppt_h</p:attrName>
                                        </p:attrNameLst>
                                      </p:cBhvr>
                                      <p:tavLst>
                                        <p:tav tm="0">
                                          <p:val>
                                            <p:fltVal val="0"/>
                                          </p:val>
                                        </p:tav>
                                        <p:tav tm="100000">
                                          <p:val>
                                            <p:strVal val="#ppt_h"/>
                                          </p:val>
                                        </p:tav>
                                      </p:tavLst>
                                    </p:anim>
                                    <p:animEffect transition="in" filter="fade">
                                      <p:cBhvr>
                                        <p:cTn id="25" dur="500"/>
                                        <p:tgtEl>
                                          <p:spTgt spid="5"/>
                                        </p:tgtEl>
                                      </p:cBhvr>
                                    </p:animEffect>
                                  </p:childTnLst>
                                </p:cTn>
                              </p:par>
                              <p:par>
                                <p:cTn id="26" presetID="31" presetClass="entr" presetSubtype="0" fill="hold" grpId="0" nodeType="withEffect">
                                  <p:stCondLst>
                                    <p:cond delay="0"/>
                                  </p:stCondLst>
                                  <p:childTnLst>
                                    <p:set>
                                      <p:cBhvr>
                                        <p:cTn id="27" dur="1" fill="hold">
                                          <p:stCondLst>
                                            <p:cond delay="0"/>
                                          </p:stCondLst>
                                        </p:cTn>
                                        <p:tgtEl>
                                          <p:spTgt spid="7">
                                            <p:txEl>
                                              <p:pRg st="0" end="0"/>
                                            </p:txEl>
                                          </p:spTgt>
                                        </p:tgtEl>
                                        <p:attrNameLst>
                                          <p:attrName>style.visibility</p:attrName>
                                        </p:attrNameLst>
                                      </p:cBhvr>
                                      <p:to>
                                        <p:strVal val="visible"/>
                                      </p:to>
                                    </p:set>
                                    <p:anim calcmode="lin" valueType="num">
                                      <p:cBhvr>
                                        <p:cTn id="28" dur="1000" fill="hold"/>
                                        <p:tgtEl>
                                          <p:spTgt spid="7">
                                            <p:txEl>
                                              <p:pRg st="0" end="0"/>
                                            </p:txEl>
                                          </p:spTgt>
                                        </p:tgtEl>
                                        <p:attrNameLst>
                                          <p:attrName>ppt_w</p:attrName>
                                        </p:attrNameLst>
                                      </p:cBhvr>
                                      <p:tavLst>
                                        <p:tav tm="0">
                                          <p:val>
                                            <p:fltVal val="0"/>
                                          </p:val>
                                        </p:tav>
                                        <p:tav tm="100000">
                                          <p:val>
                                            <p:strVal val="#ppt_w"/>
                                          </p:val>
                                        </p:tav>
                                      </p:tavLst>
                                    </p:anim>
                                    <p:anim calcmode="lin" valueType="num">
                                      <p:cBhvr>
                                        <p:cTn id="29" dur="1000" fill="hold"/>
                                        <p:tgtEl>
                                          <p:spTgt spid="7">
                                            <p:txEl>
                                              <p:pRg st="0" end="0"/>
                                            </p:txEl>
                                          </p:spTgt>
                                        </p:tgtEl>
                                        <p:attrNameLst>
                                          <p:attrName>ppt_h</p:attrName>
                                        </p:attrNameLst>
                                      </p:cBhvr>
                                      <p:tavLst>
                                        <p:tav tm="0">
                                          <p:val>
                                            <p:fltVal val="0"/>
                                          </p:val>
                                        </p:tav>
                                        <p:tav tm="100000">
                                          <p:val>
                                            <p:strVal val="#ppt_h"/>
                                          </p:val>
                                        </p:tav>
                                      </p:tavLst>
                                    </p:anim>
                                    <p:anim calcmode="lin" valueType="num">
                                      <p:cBhvr>
                                        <p:cTn id="30" dur="1000" fill="hold"/>
                                        <p:tgtEl>
                                          <p:spTgt spid="7">
                                            <p:txEl>
                                              <p:pRg st="0" end="0"/>
                                            </p:txEl>
                                          </p:spTgt>
                                        </p:tgtEl>
                                        <p:attrNameLst>
                                          <p:attrName>style.rotation</p:attrName>
                                        </p:attrNameLst>
                                      </p:cBhvr>
                                      <p:tavLst>
                                        <p:tav tm="0">
                                          <p:val>
                                            <p:fltVal val="90"/>
                                          </p:val>
                                        </p:tav>
                                        <p:tav tm="100000">
                                          <p:val>
                                            <p:fltVal val="0"/>
                                          </p:val>
                                        </p:tav>
                                      </p:tavLst>
                                    </p:anim>
                                    <p:animEffect transition="in" filter="fade">
                                      <p:cBhvr>
                                        <p:cTn id="31" dur="1000"/>
                                        <p:tgtEl>
                                          <p:spTgt spid="7">
                                            <p:txEl>
                                              <p:pRg st="0" end="0"/>
                                            </p:txEl>
                                          </p:spTgt>
                                        </p:tgtEl>
                                      </p:cBhvr>
                                    </p:animEffect>
                                  </p:childTnLst>
                                </p:cTn>
                              </p:par>
                              <p:par>
                                <p:cTn id="32" presetID="31"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1000" fill="hold"/>
                                        <p:tgtEl>
                                          <p:spTgt spid="10"/>
                                        </p:tgtEl>
                                        <p:attrNameLst>
                                          <p:attrName>ppt_w</p:attrName>
                                        </p:attrNameLst>
                                      </p:cBhvr>
                                      <p:tavLst>
                                        <p:tav tm="0">
                                          <p:val>
                                            <p:fltVal val="0"/>
                                          </p:val>
                                        </p:tav>
                                        <p:tav tm="100000">
                                          <p:val>
                                            <p:strVal val="#ppt_w"/>
                                          </p:val>
                                        </p:tav>
                                      </p:tavLst>
                                    </p:anim>
                                    <p:anim calcmode="lin" valueType="num">
                                      <p:cBhvr>
                                        <p:cTn id="35" dur="1000" fill="hold"/>
                                        <p:tgtEl>
                                          <p:spTgt spid="10"/>
                                        </p:tgtEl>
                                        <p:attrNameLst>
                                          <p:attrName>ppt_h</p:attrName>
                                        </p:attrNameLst>
                                      </p:cBhvr>
                                      <p:tavLst>
                                        <p:tav tm="0">
                                          <p:val>
                                            <p:fltVal val="0"/>
                                          </p:val>
                                        </p:tav>
                                        <p:tav tm="100000">
                                          <p:val>
                                            <p:strVal val="#ppt_h"/>
                                          </p:val>
                                        </p:tav>
                                      </p:tavLst>
                                    </p:anim>
                                    <p:anim calcmode="lin" valueType="num">
                                      <p:cBhvr>
                                        <p:cTn id="36" dur="1000" fill="hold"/>
                                        <p:tgtEl>
                                          <p:spTgt spid="10"/>
                                        </p:tgtEl>
                                        <p:attrNameLst>
                                          <p:attrName>style.rotation</p:attrName>
                                        </p:attrNameLst>
                                      </p:cBhvr>
                                      <p:tavLst>
                                        <p:tav tm="0">
                                          <p:val>
                                            <p:fltVal val="90"/>
                                          </p:val>
                                        </p:tav>
                                        <p:tav tm="100000">
                                          <p:val>
                                            <p:fltVal val="0"/>
                                          </p:val>
                                        </p:tav>
                                      </p:tavLst>
                                    </p:anim>
                                    <p:animEffect transition="in" filter="fade">
                                      <p:cBhvr>
                                        <p:cTn id="3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Graphic spid="11" grpId="0">
        <p:bldAsOne/>
      </p:bldGraphic>
      <p:bldP spid="4" grpId="0"/>
      <p:bldP spid="5" grpId="0" animBg="1"/>
      <p:bldP spid="7" grpId="0" build="allAtOnce"/>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F1EFE527-61C2-4D9D-AD80-156EA13F7944}" type="slidenum">
              <a:rPr lang="es-ES" smtClean="0"/>
              <a:pPr/>
              <a:t>32</a:t>
            </a:fld>
            <a:endParaRPr lang="es-ES" dirty="0"/>
          </a:p>
        </p:txBody>
      </p:sp>
      <p:pic>
        <p:nvPicPr>
          <p:cNvPr id="5" name="Image 4" descr="Image1.jpg"/>
          <p:cNvPicPr>
            <a:picLocks noChangeAspect="1"/>
          </p:cNvPicPr>
          <p:nvPr/>
        </p:nvPicPr>
        <p:blipFill>
          <a:blip r:embed="rId2" cstate="print"/>
          <a:stretch>
            <a:fillRect/>
          </a:stretch>
        </p:blipFill>
        <p:spPr>
          <a:xfrm>
            <a:off x="-251520" y="-60419"/>
            <a:ext cx="9144000" cy="6858000"/>
          </a:xfrm>
          <a:prstGeom prst="rect">
            <a:avLst/>
          </a:prstGeom>
        </p:spPr>
      </p:pic>
      <p:sp>
        <p:nvSpPr>
          <p:cNvPr id="6" name="Titre 15"/>
          <p:cNvSpPr txBox="1">
            <a:spLocks/>
          </p:cNvSpPr>
          <p:nvPr/>
        </p:nvSpPr>
        <p:spPr>
          <a:xfrm>
            <a:off x="1547664" y="260648"/>
            <a:ext cx="6643687" cy="857250"/>
          </a:xfrm>
          <a:prstGeom prst="rect">
            <a:avLst/>
          </a:prstGeom>
          <a:solidFill>
            <a:srgbClr val="79ABCD">
              <a:alpha val="41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noAutofit/>
          </a:bodyPr>
          <a:lstStyle/>
          <a:p>
            <a:pPr algn="ctr" fontAlgn="auto">
              <a:spcAft>
                <a:spcPts val="0"/>
              </a:spcAft>
              <a:defRPr/>
            </a:pPr>
            <a:r>
              <a:rPr lang="fr-FR" sz="4800" b="1" dirty="0">
                <a:solidFill>
                  <a:schemeClr val="bg1"/>
                </a:solidFill>
                <a:effectLst>
                  <a:outerShdw blurRad="38100" dist="38100" dir="2700000" algn="tl">
                    <a:srgbClr val="000000">
                      <a:alpha val="43137"/>
                    </a:srgbClr>
                  </a:outerShdw>
                </a:effectLst>
                <a:latin typeface="Vijaya" pitchFamily="34" charset="0"/>
                <a:cs typeface="Vijaya" pitchFamily="34" charset="0"/>
              </a:rPr>
              <a:t>Réalisation </a:t>
            </a:r>
          </a:p>
        </p:txBody>
      </p:sp>
      <p:sp>
        <p:nvSpPr>
          <p:cNvPr id="7" name="Rectangle 6"/>
          <p:cNvSpPr/>
          <p:nvPr/>
        </p:nvSpPr>
        <p:spPr>
          <a:xfrm>
            <a:off x="857224" y="1785926"/>
            <a:ext cx="8035256" cy="1785104"/>
          </a:xfrm>
          <a:prstGeom prst="rect">
            <a:avLst/>
          </a:prstGeom>
        </p:spPr>
        <p:txBody>
          <a:bodyPr wrap="square">
            <a:spAutoFit/>
          </a:bodyPr>
          <a:lstStyle/>
          <a:p>
            <a:pPr marL="342900" indent="-342900" algn="just">
              <a:lnSpc>
                <a:spcPct val="150000"/>
              </a:lnSpc>
              <a:buFont typeface="Wingdings" pitchFamily="2" charset="2"/>
              <a:buChar char="q"/>
            </a:pPr>
            <a:r>
              <a:rPr lang="fr-FR" sz="2000" b="1" dirty="0">
                <a:latin typeface="+mn-lt"/>
                <a:ea typeface="Calibri" panose="020F0502020204030204" pitchFamily="34" charset="0"/>
                <a:cs typeface="Arial" panose="020B0604020202020204" pitchFamily="34" charset="0"/>
              </a:rPr>
              <a:t>Fichier </a:t>
            </a:r>
            <a:r>
              <a:rPr lang="fr-FR" sz="2000" b="1" dirty="0" smtClean="0">
                <a:latin typeface="+mn-lt"/>
                <a:ea typeface="Calibri" panose="020F0502020204030204" pitchFamily="34" charset="0"/>
                <a:cs typeface="Arial" panose="020B0604020202020204" pitchFamily="34" charset="0"/>
              </a:rPr>
              <a:t>eap</a:t>
            </a:r>
            <a:r>
              <a:rPr lang="fr-FR" sz="2000" b="1" dirty="0" smtClean="0">
                <a:latin typeface="+mn-lt"/>
                <a:ea typeface="Calibri" panose="020F0502020204030204" pitchFamily="34" charset="0"/>
                <a:cs typeface="Arial" panose="020B0604020202020204" pitchFamily="34" charset="0"/>
              </a:rPr>
              <a:t>.conf :</a:t>
            </a:r>
            <a:r>
              <a:rPr lang="fr-FR" sz="2000" b="1" dirty="0">
                <a:latin typeface="+mn-lt"/>
                <a:ea typeface="Calibri" panose="020F0502020204030204" pitchFamily="34" charset="0"/>
                <a:cs typeface="Arial" panose="020B0604020202020204" pitchFamily="34" charset="0"/>
              </a:rPr>
              <a:t> </a:t>
            </a:r>
            <a:r>
              <a:rPr lang="fr-FR" sz="2000" dirty="0">
                <a:latin typeface="+mn-lt"/>
              </a:rPr>
              <a:t>Nous allons ouvrir  le fichier /</a:t>
            </a:r>
            <a:r>
              <a:rPr lang="fr-FR" sz="2000" dirty="0" err="1">
                <a:latin typeface="+mn-lt"/>
              </a:rPr>
              <a:t>etc</a:t>
            </a:r>
            <a:r>
              <a:rPr lang="fr-FR" sz="2000" dirty="0">
                <a:latin typeface="+mn-lt"/>
              </a:rPr>
              <a:t>/</a:t>
            </a:r>
            <a:r>
              <a:rPr lang="fr-FR" sz="2000" dirty="0" err="1">
                <a:latin typeface="+mn-lt"/>
              </a:rPr>
              <a:t>freeradius</a:t>
            </a:r>
            <a:r>
              <a:rPr lang="fr-FR" sz="2000" dirty="0">
                <a:latin typeface="+mn-lt"/>
              </a:rPr>
              <a:t>/eap.conf avec la commande : </a:t>
            </a:r>
          </a:p>
          <a:p>
            <a:pPr algn="just">
              <a:lnSpc>
                <a:spcPct val="150000"/>
              </a:lnSpc>
            </a:pPr>
            <a:r>
              <a:rPr lang="fr-FR" sz="2000" dirty="0" err="1">
                <a:latin typeface="+mn-lt"/>
              </a:rPr>
              <a:t>gediteap.conf</a:t>
            </a:r>
            <a:endParaRPr lang="fr-FR" sz="2000" dirty="0">
              <a:latin typeface="+mn-lt"/>
            </a:endParaRPr>
          </a:p>
          <a:p>
            <a:pPr marL="342900" indent="-342900">
              <a:buFont typeface="Wingdings" panose="05000000000000000000" pitchFamily="2" charset="2"/>
              <a:buChar char="q"/>
            </a:pPr>
            <a:endParaRPr lang="fr-FR" sz="2000" dirty="0"/>
          </a:p>
        </p:txBody>
      </p:sp>
      <p:sp>
        <p:nvSpPr>
          <p:cNvPr id="8" name="Rectangle 7"/>
          <p:cNvSpPr/>
          <p:nvPr/>
        </p:nvSpPr>
        <p:spPr>
          <a:xfrm>
            <a:off x="875116" y="3806215"/>
            <a:ext cx="7729332" cy="369332"/>
          </a:xfrm>
          <a:prstGeom prst="rect">
            <a:avLst/>
          </a:prstGeom>
        </p:spPr>
        <p:txBody>
          <a:bodyPr wrap="square">
            <a:spAutoFit/>
          </a:bodyPr>
          <a:lstStyle/>
          <a:p>
            <a:pPr marL="285750" indent="-285750">
              <a:buFont typeface="Wingdings" pitchFamily="2" charset="2"/>
              <a:buChar char="q"/>
            </a:pPr>
            <a:r>
              <a:rPr lang="fr-FR" b="1" dirty="0"/>
              <a:t>Configuration de fichier sites/</a:t>
            </a:r>
            <a:r>
              <a:rPr lang="fr-FR" b="1" dirty="0" err="1"/>
              <a:t>avaible</a:t>
            </a:r>
            <a:r>
              <a:rPr lang="fr-FR" b="1" dirty="0"/>
              <a:t>-default </a:t>
            </a:r>
            <a:endParaRPr lang="fr-FR" dirty="0"/>
          </a:p>
        </p:txBody>
      </p:sp>
    </p:spTree>
    <p:extLst>
      <p:ext uri="{BB962C8B-B14F-4D97-AF65-F5344CB8AC3E}">
        <p14:creationId xmlns:p14="http://schemas.microsoft.com/office/powerpoint/2010/main" val="5140315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000" fill="hold"/>
                                        <p:tgtEl>
                                          <p:spTgt spid="7"/>
                                        </p:tgtEl>
                                        <p:attrNameLst>
                                          <p:attrName>ppt_w</p:attrName>
                                        </p:attrNameLst>
                                      </p:cBhvr>
                                      <p:tavLst>
                                        <p:tav tm="0">
                                          <p:val>
                                            <p:fltVal val="0"/>
                                          </p:val>
                                        </p:tav>
                                        <p:tav tm="100000">
                                          <p:val>
                                            <p:strVal val="#ppt_w"/>
                                          </p:val>
                                        </p:tav>
                                      </p:tavLst>
                                    </p:anim>
                                    <p:anim calcmode="lin" valueType="num">
                                      <p:cBhvr>
                                        <p:cTn id="13" dur="1000" fill="hold"/>
                                        <p:tgtEl>
                                          <p:spTgt spid="7"/>
                                        </p:tgtEl>
                                        <p:attrNameLst>
                                          <p:attrName>ppt_h</p:attrName>
                                        </p:attrNameLst>
                                      </p:cBhvr>
                                      <p:tavLst>
                                        <p:tav tm="0">
                                          <p:val>
                                            <p:fltVal val="0"/>
                                          </p:val>
                                        </p:tav>
                                        <p:tav tm="100000">
                                          <p:val>
                                            <p:strVal val="#ppt_h"/>
                                          </p:val>
                                        </p:tav>
                                      </p:tavLst>
                                    </p:anim>
                                    <p:anim calcmode="lin" valueType="num">
                                      <p:cBhvr>
                                        <p:cTn id="14" dur="1000" fill="hold"/>
                                        <p:tgtEl>
                                          <p:spTgt spid="7"/>
                                        </p:tgtEl>
                                        <p:attrNameLst>
                                          <p:attrName>style.rotation</p:attrName>
                                        </p:attrNameLst>
                                      </p:cBhvr>
                                      <p:tavLst>
                                        <p:tav tm="0">
                                          <p:val>
                                            <p:fltVal val="90"/>
                                          </p:val>
                                        </p:tav>
                                        <p:tav tm="100000">
                                          <p:val>
                                            <p:fltVal val="0"/>
                                          </p:val>
                                        </p:tav>
                                      </p:tavLst>
                                    </p:anim>
                                    <p:animEffect transition="in" filter="fade">
                                      <p:cBhvr>
                                        <p:cTn id="15" dur="10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1000" fill="hold"/>
                                        <p:tgtEl>
                                          <p:spTgt spid="8"/>
                                        </p:tgtEl>
                                        <p:attrNameLst>
                                          <p:attrName>ppt_w</p:attrName>
                                        </p:attrNameLst>
                                      </p:cBhvr>
                                      <p:tavLst>
                                        <p:tav tm="0">
                                          <p:val>
                                            <p:fltVal val="0"/>
                                          </p:val>
                                        </p:tav>
                                        <p:tav tm="100000">
                                          <p:val>
                                            <p:strVal val="#ppt_w"/>
                                          </p:val>
                                        </p:tav>
                                      </p:tavLst>
                                    </p:anim>
                                    <p:anim calcmode="lin" valueType="num">
                                      <p:cBhvr>
                                        <p:cTn id="21" dur="1000" fill="hold"/>
                                        <p:tgtEl>
                                          <p:spTgt spid="8"/>
                                        </p:tgtEl>
                                        <p:attrNameLst>
                                          <p:attrName>ppt_h</p:attrName>
                                        </p:attrNameLst>
                                      </p:cBhvr>
                                      <p:tavLst>
                                        <p:tav tm="0">
                                          <p:val>
                                            <p:fltVal val="0"/>
                                          </p:val>
                                        </p:tav>
                                        <p:tav tm="100000">
                                          <p:val>
                                            <p:strVal val="#ppt_h"/>
                                          </p:val>
                                        </p:tav>
                                      </p:tavLst>
                                    </p:anim>
                                    <p:anim calcmode="lin" valueType="num">
                                      <p:cBhvr>
                                        <p:cTn id="22" dur="1000" fill="hold"/>
                                        <p:tgtEl>
                                          <p:spTgt spid="8"/>
                                        </p:tgtEl>
                                        <p:attrNameLst>
                                          <p:attrName>style.rotation</p:attrName>
                                        </p:attrNameLst>
                                      </p:cBhvr>
                                      <p:tavLst>
                                        <p:tav tm="0">
                                          <p:val>
                                            <p:fltVal val="90"/>
                                          </p:val>
                                        </p:tav>
                                        <p:tav tm="100000">
                                          <p:val>
                                            <p:fltVal val="0"/>
                                          </p:val>
                                        </p:tav>
                                      </p:tavLst>
                                    </p:anim>
                                    <p:animEffect transition="in" filter="fade">
                                      <p:cBhvr>
                                        <p:cTn id="2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Image1.jpg"/>
          <p:cNvPicPr>
            <a:picLocks noChangeAspect="1"/>
          </p:cNvPicPr>
          <p:nvPr/>
        </p:nvPicPr>
        <p:blipFill>
          <a:blip r:embed="rId3" cstate="print"/>
          <a:stretch>
            <a:fillRect/>
          </a:stretch>
        </p:blipFill>
        <p:spPr>
          <a:xfrm>
            <a:off x="0" y="27384"/>
            <a:ext cx="9144000" cy="6858000"/>
          </a:xfrm>
          <a:prstGeom prst="rect">
            <a:avLst/>
          </a:prstGeom>
        </p:spPr>
      </p:pic>
      <p:sp>
        <p:nvSpPr>
          <p:cNvPr id="8" name="Espace réservé du numéro de diapositive 7"/>
          <p:cNvSpPr>
            <a:spLocks noGrp="1"/>
          </p:cNvSpPr>
          <p:nvPr>
            <p:ph type="sldNum" sz="quarter" idx="12"/>
          </p:nvPr>
        </p:nvSpPr>
        <p:spPr/>
        <p:txBody>
          <a:bodyPr/>
          <a:lstStyle/>
          <a:p>
            <a:fld id="{F1EFE527-61C2-4D9D-AD80-156EA13F7944}" type="slidenum">
              <a:rPr lang="es-ES" smtClean="0"/>
              <a:pPr/>
              <a:t>33</a:t>
            </a:fld>
            <a:endParaRPr lang="es-ES" dirty="0"/>
          </a:p>
        </p:txBody>
      </p:sp>
      <p:sp>
        <p:nvSpPr>
          <p:cNvPr id="9" name="Titre 15"/>
          <p:cNvSpPr txBox="1">
            <a:spLocks/>
          </p:cNvSpPr>
          <p:nvPr/>
        </p:nvSpPr>
        <p:spPr>
          <a:xfrm>
            <a:off x="1547664" y="260648"/>
            <a:ext cx="6643687" cy="857250"/>
          </a:xfrm>
          <a:prstGeom prst="rect">
            <a:avLst/>
          </a:prstGeom>
          <a:solidFill>
            <a:srgbClr val="79ABCD">
              <a:alpha val="41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noAutofit/>
          </a:bodyPr>
          <a:lstStyle/>
          <a:p>
            <a:pPr algn="ctr" fontAlgn="auto">
              <a:spcAft>
                <a:spcPts val="0"/>
              </a:spcAft>
              <a:defRPr/>
            </a:pPr>
            <a:r>
              <a:rPr lang="fr-FR" sz="4800" b="1" dirty="0">
                <a:solidFill>
                  <a:schemeClr val="bg1"/>
                </a:solidFill>
                <a:effectLst>
                  <a:outerShdw blurRad="38100" dist="38100" dir="2700000" algn="tl">
                    <a:srgbClr val="000000">
                      <a:alpha val="43137"/>
                    </a:srgbClr>
                  </a:outerShdw>
                </a:effectLst>
                <a:latin typeface="Vijaya" pitchFamily="34" charset="0"/>
                <a:cs typeface="Vijaya" pitchFamily="34" charset="0"/>
              </a:rPr>
              <a:t>Réalisation </a:t>
            </a:r>
          </a:p>
        </p:txBody>
      </p:sp>
      <p:sp>
        <p:nvSpPr>
          <p:cNvPr id="23564" name="AutoShape 12"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23566" name="AutoShape 14"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23568" name="AutoShape 16"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pic>
        <p:nvPicPr>
          <p:cNvPr id="31" name="Image 30"/>
          <p:cNvPicPr>
            <a:picLocks noChangeAspect="1"/>
          </p:cNvPicPr>
          <p:nvPr/>
        </p:nvPicPr>
        <p:blipFill>
          <a:blip r:embed="rId4" cstate="print"/>
          <a:stretch>
            <a:fillRect/>
          </a:stretch>
        </p:blipFill>
        <p:spPr>
          <a:xfrm>
            <a:off x="6535241" y="5324822"/>
            <a:ext cx="1781175" cy="552450"/>
          </a:xfrm>
          <a:prstGeom prst="rect">
            <a:avLst/>
          </a:prstGeom>
          <a:ln>
            <a:noFill/>
          </a:ln>
          <a:effectLst>
            <a:softEdge rad="112500"/>
          </a:effectLst>
        </p:spPr>
      </p:pic>
      <p:sp>
        <p:nvSpPr>
          <p:cNvPr id="3" name="Rectangle 2"/>
          <p:cNvSpPr/>
          <p:nvPr/>
        </p:nvSpPr>
        <p:spPr>
          <a:xfrm>
            <a:off x="996043" y="2090057"/>
            <a:ext cx="4619565" cy="458074"/>
          </a:xfrm>
          <a:prstGeom prst="rect">
            <a:avLst/>
          </a:prstGeom>
        </p:spPr>
        <p:txBody>
          <a:bodyPr wrap="square">
            <a:spAutoFit/>
          </a:bodyPr>
          <a:lstStyle/>
          <a:p>
            <a:pPr>
              <a:lnSpc>
                <a:spcPct val="150000"/>
              </a:lnSpc>
              <a:spcAft>
                <a:spcPts val="0"/>
              </a:spcAft>
            </a:pPr>
            <a:endParaRPr lang="fr-FR" dirty="0" smtClean="0">
              <a:latin typeface="Times New Roman" panose="02020603050405020304" pitchFamily="18" charset="0"/>
              <a:ea typeface="Calibri" panose="020F0502020204030204" pitchFamily="34" charset="0"/>
              <a:cs typeface="Arial" panose="020B0604020202020204" pitchFamily="34" charset="0"/>
            </a:endParaRPr>
          </a:p>
        </p:txBody>
      </p:sp>
      <p:sp>
        <p:nvSpPr>
          <p:cNvPr id="2" name="Rectangle 1"/>
          <p:cNvSpPr/>
          <p:nvPr/>
        </p:nvSpPr>
        <p:spPr>
          <a:xfrm>
            <a:off x="857224" y="1403484"/>
            <a:ext cx="3720160" cy="369332"/>
          </a:xfrm>
          <a:prstGeom prst="rect">
            <a:avLst/>
          </a:prstGeom>
        </p:spPr>
        <p:txBody>
          <a:bodyPr wrap="square">
            <a:spAutoFit/>
          </a:bodyPr>
          <a:lstStyle/>
          <a:p>
            <a:pPr>
              <a:buFont typeface="Wingdings" pitchFamily="2" charset="2"/>
              <a:buChar char="q"/>
            </a:pPr>
            <a:r>
              <a:rPr lang="en-US" b="1" dirty="0" smtClean="0">
                <a:latin typeface="Times New Roman" panose="02020603050405020304" pitchFamily="18" charset="0"/>
                <a:ea typeface="Calibri" panose="020F0502020204030204" pitchFamily="34" charset="0"/>
                <a:cs typeface="Arial" panose="020B0604020202020204" pitchFamily="34" charset="0"/>
              </a:rPr>
              <a:t> #/</a:t>
            </a:r>
            <a:r>
              <a:rPr lang="en-US" b="1" dirty="0">
                <a:latin typeface="Times New Roman" panose="02020603050405020304" pitchFamily="18" charset="0"/>
                <a:ea typeface="Calibri" panose="020F0502020204030204" pitchFamily="34" charset="0"/>
                <a:cs typeface="Arial" panose="020B0604020202020204" pitchFamily="34" charset="0"/>
              </a:rPr>
              <a:t>etc/init.d/freeradius start:</a:t>
            </a:r>
            <a:endParaRPr lang="fr-FR" dirty="0"/>
          </a:p>
        </p:txBody>
      </p:sp>
      <p:sp>
        <p:nvSpPr>
          <p:cNvPr id="4" name="Rectangle 3"/>
          <p:cNvSpPr/>
          <p:nvPr/>
        </p:nvSpPr>
        <p:spPr>
          <a:xfrm>
            <a:off x="1295578" y="1928802"/>
            <a:ext cx="7276950" cy="857671"/>
          </a:xfrm>
          <a:prstGeom prst="rect">
            <a:avLst/>
          </a:prstGeom>
          <a:solidFill>
            <a:schemeClr val="bg2">
              <a:lumMod val="60000"/>
              <a:lumOff val="40000"/>
            </a:schemeClr>
          </a:solidFill>
        </p:spPr>
        <p:txBody>
          <a:bodyPr wrap="square">
            <a:spAutoFit/>
          </a:bodyPr>
          <a:lstStyle/>
          <a:p>
            <a:pPr marL="180340" indent="90170">
              <a:lnSpc>
                <a:spcPct val="115000"/>
              </a:lnSpc>
              <a:spcAft>
                <a:spcPts val="1000"/>
              </a:spcAft>
            </a:pPr>
            <a:r>
              <a:rPr lang="en-US" b="1" dirty="0">
                <a:latin typeface="Times New Roman" panose="02020603050405020304" pitchFamily="18" charset="0"/>
                <a:ea typeface="Calibri" panose="020F0502020204030204" pitchFamily="34" charset="0"/>
                <a:cs typeface="Arial" panose="020B0604020202020204" pitchFamily="34" charset="0"/>
              </a:rPr>
              <a:t>* Stopping </a:t>
            </a:r>
            <a:r>
              <a:rPr lang="en-US" b="1" dirty="0" err="1">
                <a:latin typeface="Times New Roman" panose="02020603050405020304" pitchFamily="18" charset="0"/>
                <a:ea typeface="Calibri" panose="020F0502020204030204" pitchFamily="34" charset="0"/>
                <a:cs typeface="Arial" panose="020B0604020202020204" pitchFamily="34" charset="0"/>
              </a:rPr>
              <a:t>FreeRADIUS</a:t>
            </a:r>
            <a:r>
              <a:rPr lang="en-US" b="1" dirty="0">
                <a:latin typeface="Times New Roman" panose="02020603050405020304" pitchFamily="18" charset="0"/>
                <a:ea typeface="Calibri" panose="020F0502020204030204" pitchFamily="34" charset="0"/>
                <a:cs typeface="Arial" panose="020B0604020202020204" pitchFamily="34" charset="0"/>
              </a:rPr>
              <a:t> daemon freeradius</a:t>
            </a:r>
            <a:r>
              <a:rPr lang="en-US" sz="1200" b="1" dirty="0">
                <a:solidFill>
                  <a:srgbClr val="000000"/>
                </a:solidFill>
                <a:latin typeface="Verdana" panose="020B0604030504040204" pitchFamily="34" charset="0"/>
                <a:ea typeface="Calibri" panose="020F0502020204030204" pitchFamily="34" charset="0"/>
                <a:cs typeface="Arial" panose="020B0604020202020204" pitchFamily="34" charset="0"/>
              </a:rPr>
              <a:t>                                  [OK]</a:t>
            </a:r>
            <a:endParaRPr lang="fr-FR" dirty="0">
              <a:latin typeface="Times New Roman" panose="02020603050405020304" pitchFamily="18" charset="0"/>
              <a:ea typeface="Calibri" panose="020F0502020204030204" pitchFamily="34" charset="0"/>
              <a:cs typeface="Arial" panose="020B0604020202020204" pitchFamily="34" charset="0"/>
            </a:endParaRPr>
          </a:p>
          <a:p>
            <a:pPr marL="180340" indent="90170">
              <a:lnSpc>
                <a:spcPct val="115000"/>
              </a:lnSpc>
              <a:spcAft>
                <a:spcPts val="1000"/>
              </a:spcAft>
            </a:pPr>
            <a:r>
              <a:rPr lang="en-US" b="1" dirty="0">
                <a:latin typeface="Times New Roman" panose="02020603050405020304" pitchFamily="18" charset="0"/>
                <a:ea typeface="Calibri" panose="020F0502020204030204" pitchFamily="34" charset="0"/>
                <a:cs typeface="Arial" panose="020B0604020202020204" pitchFamily="34" charset="0"/>
              </a:rPr>
              <a:t>* Starting </a:t>
            </a:r>
            <a:r>
              <a:rPr lang="en-US" b="1" dirty="0" err="1">
                <a:latin typeface="Times New Roman" panose="02020603050405020304" pitchFamily="18" charset="0"/>
                <a:ea typeface="Calibri" panose="020F0502020204030204" pitchFamily="34" charset="0"/>
                <a:cs typeface="Arial" panose="020B0604020202020204" pitchFamily="34" charset="0"/>
              </a:rPr>
              <a:t>FreeRADIUS</a:t>
            </a:r>
            <a:r>
              <a:rPr lang="en-US" b="1" dirty="0">
                <a:latin typeface="Times New Roman" panose="02020603050405020304" pitchFamily="18" charset="0"/>
                <a:ea typeface="Calibri" panose="020F0502020204030204" pitchFamily="34" charset="0"/>
                <a:cs typeface="Arial" panose="020B0604020202020204" pitchFamily="34" charset="0"/>
              </a:rPr>
              <a:t> daemon freeradius</a:t>
            </a:r>
            <a:r>
              <a:rPr lang="en-US" sz="1200" b="1" dirty="0">
                <a:solidFill>
                  <a:srgbClr val="000000"/>
                </a:solidFill>
                <a:latin typeface="Verdana" panose="020B0604030504040204" pitchFamily="34" charset="0"/>
                <a:ea typeface="Calibri" panose="020F0502020204030204" pitchFamily="34" charset="0"/>
                <a:cs typeface="Arial" panose="020B0604020202020204" pitchFamily="34" charset="0"/>
              </a:rPr>
              <a:t>                                   [OK]</a:t>
            </a:r>
            <a:endParaRPr lang="fr-FR" dirty="0">
              <a:effectLst/>
              <a:latin typeface="Times New Roman" panose="02020603050405020304" pitchFamily="18" charset="0"/>
              <a:ea typeface="Calibri" panose="020F0502020204030204" pitchFamily="34" charset="0"/>
              <a:cs typeface="Arial" panose="020B0604020202020204" pitchFamily="34" charset="0"/>
            </a:endParaRPr>
          </a:p>
        </p:txBody>
      </p:sp>
      <p:sp>
        <p:nvSpPr>
          <p:cNvPr id="15" name="Rectangle 14"/>
          <p:cNvSpPr/>
          <p:nvPr/>
        </p:nvSpPr>
        <p:spPr>
          <a:xfrm>
            <a:off x="832757" y="3137193"/>
            <a:ext cx="7987715" cy="507831"/>
          </a:xfrm>
          <a:prstGeom prst="rect">
            <a:avLst/>
          </a:prstGeom>
        </p:spPr>
        <p:txBody>
          <a:bodyPr wrap="square">
            <a:spAutoFit/>
          </a:bodyPr>
          <a:lstStyle/>
          <a:p>
            <a:pPr>
              <a:lnSpc>
                <a:spcPct val="150000"/>
              </a:lnSpc>
              <a:spcAft>
                <a:spcPts val="0"/>
              </a:spcAft>
              <a:buFont typeface="Wingdings" pitchFamily="2" charset="2"/>
              <a:buChar char="q"/>
            </a:pPr>
            <a:r>
              <a:rPr lang="fr-FR" b="1" dirty="0" smtClean="0">
                <a:latin typeface="Times New Roman" panose="02020603050405020304" pitchFamily="18" charset="0"/>
                <a:ea typeface="Calibri" panose="020F0502020204030204" pitchFamily="34" charset="0"/>
                <a:cs typeface="Times New Roman" panose="02020603050405020304" pitchFamily="18" charset="0"/>
              </a:rPr>
              <a:t> Commande</a:t>
            </a:r>
            <a:r>
              <a:rPr lang="fr-FR" b="1" dirty="0">
                <a:latin typeface="Times New Roman" panose="02020603050405020304" pitchFamily="18" charset="0"/>
                <a:ea typeface="Calibri" panose="020F0502020204030204" pitchFamily="34" charset="0"/>
                <a:cs typeface="Times New Roman" panose="02020603050405020304" pitchFamily="18" charset="0"/>
              </a:rPr>
              <a:t> : $ </a:t>
            </a:r>
            <a:r>
              <a:rPr lang="fr-FR" b="1" dirty="0" err="1">
                <a:latin typeface="Times New Roman" panose="02020603050405020304" pitchFamily="18" charset="0"/>
                <a:ea typeface="Calibri" panose="020F0502020204030204" pitchFamily="34" charset="0"/>
                <a:cs typeface="Times New Roman" panose="02020603050405020304" pitchFamily="18" charset="0"/>
              </a:rPr>
              <a:t>radtest</a:t>
            </a:r>
            <a:r>
              <a:rPr lang="fr-FR" b="1" dirty="0">
                <a:latin typeface="Times New Roman" panose="02020603050405020304" pitchFamily="18" charset="0"/>
                <a:ea typeface="Calibri" panose="020F0502020204030204" pitchFamily="34" charset="0"/>
                <a:cs typeface="Times New Roman" panose="02020603050405020304" pitchFamily="18" charset="0"/>
              </a:rPr>
              <a:t> </a:t>
            </a:r>
            <a:r>
              <a:rPr lang="fr-FR" b="1" dirty="0" err="1" smtClean="0">
                <a:latin typeface="Times New Roman" panose="02020603050405020304" pitchFamily="18" charset="0"/>
                <a:ea typeface="Calibri" panose="020F0502020204030204" pitchFamily="34" charset="0"/>
                <a:cs typeface="Times New Roman" panose="02020603050405020304" pitchFamily="18" charset="0"/>
              </a:rPr>
              <a:t>nadhmi</a:t>
            </a:r>
            <a:r>
              <a:rPr lang="fr-FR" b="1" dirty="0" smtClean="0">
                <a:latin typeface="Times New Roman" panose="02020603050405020304" pitchFamily="18" charset="0"/>
                <a:ea typeface="Calibri" panose="020F0502020204030204" pitchFamily="34" charset="0"/>
                <a:cs typeface="Times New Roman" panose="02020603050405020304" pitchFamily="18" charset="0"/>
              </a:rPr>
              <a:t> </a:t>
            </a:r>
            <a:r>
              <a:rPr lang="fr-FR" b="1" dirty="0" smtClean="0">
                <a:latin typeface="Times New Roman" panose="02020603050405020304" pitchFamily="18" charset="0"/>
                <a:ea typeface="Calibri" panose="020F0502020204030204" pitchFamily="34" charset="0"/>
                <a:cs typeface="Times New Roman" panose="02020603050405020304" pitchFamily="18" charset="0"/>
              </a:rPr>
              <a:t>passer 127.0.0.1 </a:t>
            </a:r>
            <a:r>
              <a:rPr lang="fr-FR" b="1" dirty="0">
                <a:latin typeface="Times New Roman" panose="02020603050405020304" pitchFamily="18" charset="0"/>
                <a:ea typeface="Calibri" panose="020F0502020204030204" pitchFamily="34" charset="0"/>
                <a:cs typeface="Times New Roman" panose="02020603050405020304" pitchFamily="18" charset="0"/>
              </a:rPr>
              <a:t>0 </a:t>
            </a:r>
            <a:r>
              <a:rPr lang="fr-FR" b="1" dirty="0" smtClean="0">
                <a:latin typeface="Times New Roman" panose="02020603050405020304" pitchFamily="18" charset="0"/>
                <a:ea typeface="Calibri" panose="020F0502020204030204" pitchFamily="34" charset="0"/>
                <a:cs typeface="Times New Roman" panose="02020603050405020304" pitchFamily="18" charset="0"/>
              </a:rPr>
              <a:t> passer</a:t>
            </a:r>
            <a:endParaRPr lang="fr-FR" dirty="0">
              <a:effectLst/>
              <a:latin typeface="Times New Roman" panose="02020603050405020304" pitchFamily="18" charset="0"/>
              <a:ea typeface="Calibri" panose="020F0502020204030204" pitchFamily="34" charset="0"/>
              <a:cs typeface="Arial" panose="020B0604020202020204" pitchFamily="34" charset="0"/>
            </a:endParaRPr>
          </a:p>
        </p:txBody>
      </p:sp>
      <p:sp>
        <p:nvSpPr>
          <p:cNvPr id="16" name="Rectangle 15"/>
          <p:cNvSpPr/>
          <p:nvPr/>
        </p:nvSpPr>
        <p:spPr>
          <a:xfrm>
            <a:off x="1357290" y="3798392"/>
            <a:ext cx="7215238" cy="2488128"/>
          </a:xfrm>
          <a:prstGeom prst="rect">
            <a:avLst/>
          </a:prstGeom>
          <a:solidFill>
            <a:schemeClr val="bg2">
              <a:lumMod val="60000"/>
              <a:lumOff val="40000"/>
            </a:schemeClr>
          </a:solidFill>
        </p:spPr>
        <p:txBody>
          <a:bodyPr wrap="square">
            <a:spAutoFit/>
          </a:bodyPr>
          <a:lstStyle/>
          <a:p>
            <a:pPr>
              <a:lnSpc>
                <a:spcPct val="150000"/>
              </a:lnSpc>
              <a:spcAft>
                <a:spcPts val="0"/>
              </a:spcAft>
            </a:pPr>
            <a:r>
              <a:rPr lang="en-US" b="1" dirty="0" smtClean="0">
                <a:latin typeface="Times New Roman" panose="02020603050405020304" pitchFamily="18" charset="0"/>
                <a:ea typeface="Calibri" panose="020F0502020204030204" pitchFamily="34" charset="0"/>
                <a:cs typeface="Times New Roman" panose="02020603050405020304" pitchFamily="18" charset="0"/>
              </a:rPr>
              <a:t>Reponse :   </a:t>
            </a:r>
            <a:r>
              <a:rPr lang="en-US" b="1" dirty="0">
                <a:latin typeface="Times New Roman" panose="02020603050405020304" pitchFamily="18" charset="0"/>
                <a:ea typeface="Calibri" panose="020F0502020204030204" pitchFamily="34" charset="0"/>
                <a:cs typeface="Times New Roman" panose="02020603050405020304" pitchFamily="18" charset="0"/>
              </a:rPr>
              <a:t>Sending Access-Request of id 95 to 127.0.0.1:1812</a:t>
            </a:r>
            <a:endParaRPr lang="fr-FR" dirty="0">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0"/>
              </a:spcAft>
            </a:pPr>
            <a:r>
              <a:rPr lang="en-US" b="1" dirty="0">
                <a:latin typeface="Times New Roman" panose="02020603050405020304" pitchFamily="18" charset="0"/>
                <a:ea typeface="Calibri" panose="020F0502020204030204" pitchFamily="34" charset="0"/>
                <a:cs typeface="Times New Roman" panose="02020603050405020304" pitchFamily="18" charset="0"/>
              </a:rPr>
              <a:t>User-Name = </a:t>
            </a:r>
            <a:r>
              <a:rPr lang="en-US" b="1" dirty="0" smtClean="0">
                <a:latin typeface="Times New Roman" panose="02020603050405020304" pitchFamily="18" charset="0"/>
                <a:ea typeface="Calibri" panose="020F0502020204030204" pitchFamily="34" charset="0"/>
                <a:cs typeface="Times New Roman" panose="02020603050405020304" pitchFamily="18" charset="0"/>
              </a:rPr>
              <a:t>“</a:t>
            </a:r>
            <a:r>
              <a:rPr lang="en-US" b="1" dirty="0" err="1" smtClean="0">
                <a:latin typeface="Times New Roman" panose="02020603050405020304" pitchFamily="18" charset="0"/>
                <a:ea typeface="Calibri" panose="020F0502020204030204" pitchFamily="34" charset="0"/>
                <a:cs typeface="Times New Roman" panose="02020603050405020304" pitchFamily="18" charset="0"/>
              </a:rPr>
              <a:t>nadhmi</a:t>
            </a:r>
            <a:r>
              <a:rPr lang="en-US" b="1" dirty="0" smtClean="0">
                <a:latin typeface="Times New Roman" panose="02020603050405020304" pitchFamily="18" charset="0"/>
                <a:ea typeface="Calibri" panose="020F0502020204030204" pitchFamily="34" charset="0"/>
                <a:cs typeface="Times New Roman" panose="02020603050405020304" pitchFamily="18" charset="0"/>
              </a:rPr>
              <a:t>"</a:t>
            </a:r>
            <a:endParaRPr lang="fr-FR" dirty="0">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0"/>
              </a:spcAft>
            </a:pPr>
            <a:r>
              <a:rPr lang="en-US" b="1" dirty="0">
                <a:latin typeface="Times New Roman" panose="02020603050405020304" pitchFamily="18" charset="0"/>
                <a:ea typeface="Calibri" panose="020F0502020204030204" pitchFamily="34" charset="0"/>
                <a:cs typeface="Times New Roman" panose="02020603050405020304" pitchFamily="18" charset="0"/>
              </a:rPr>
              <a:t>User-Password = </a:t>
            </a:r>
            <a:r>
              <a:rPr lang="en-US" b="1" dirty="0" smtClean="0">
                <a:latin typeface="Times New Roman" panose="02020603050405020304" pitchFamily="18" charset="0"/>
                <a:ea typeface="Calibri" panose="020F0502020204030204" pitchFamily="34" charset="0"/>
                <a:cs typeface="Times New Roman" panose="02020603050405020304" pitchFamily="18" charset="0"/>
              </a:rPr>
              <a:t>“passer"</a:t>
            </a:r>
            <a:endParaRPr lang="fr-FR" dirty="0">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0"/>
              </a:spcAft>
            </a:pPr>
            <a:r>
              <a:rPr lang="en-US" b="1" dirty="0">
                <a:latin typeface="Times New Roman" panose="02020603050405020304" pitchFamily="18" charset="0"/>
                <a:ea typeface="Calibri" panose="020F0502020204030204" pitchFamily="34" charset="0"/>
                <a:cs typeface="Times New Roman" panose="02020603050405020304" pitchFamily="18" charset="0"/>
              </a:rPr>
              <a:t>NAS-IP-Address = 127.0.1.1</a:t>
            </a:r>
            <a:endParaRPr lang="fr-FR" dirty="0">
              <a:latin typeface="Times New Roman" panose="02020603050405020304" pitchFamily="18" charset="0"/>
              <a:ea typeface="Calibri" panose="020F0502020204030204" pitchFamily="34" charset="0"/>
              <a:cs typeface="Arial" panose="020B0604020202020204" pitchFamily="34" charset="0"/>
            </a:endParaRPr>
          </a:p>
          <a:p>
            <a:pPr>
              <a:lnSpc>
                <a:spcPct val="150000"/>
              </a:lnSpc>
              <a:spcAft>
                <a:spcPts val="0"/>
              </a:spcAft>
            </a:pPr>
            <a:r>
              <a:rPr lang="en-US" b="1" dirty="0">
                <a:latin typeface="Times New Roman" panose="02020603050405020304" pitchFamily="18" charset="0"/>
                <a:ea typeface="Calibri" panose="020F0502020204030204" pitchFamily="34" charset="0"/>
                <a:cs typeface="Times New Roman" panose="02020603050405020304" pitchFamily="18" charset="0"/>
              </a:rPr>
              <a:t>NAS-Port = 0</a:t>
            </a:r>
            <a:endParaRPr lang="fr-FR" dirty="0">
              <a:latin typeface="Times New Roman" panose="02020603050405020304" pitchFamily="18" charset="0"/>
              <a:ea typeface="Calibri" panose="020F0502020204030204" pitchFamily="34" charset="0"/>
              <a:cs typeface="Arial" panose="020B0604020202020204" pitchFamily="34" charset="0"/>
            </a:endParaRPr>
          </a:p>
          <a:p>
            <a:r>
              <a:rPr lang="en-US" b="1" dirty="0">
                <a:latin typeface="Times New Roman" panose="02020603050405020304" pitchFamily="18" charset="0"/>
                <a:ea typeface="Calibri" panose="020F0502020204030204" pitchFamily="34" charset="0"/>
              </a:rPr>
              <a:t>rad_recv: Access-Accept packet from host 127.0.0.1:1812, id=95,</a:t>
            </a:r>
            <a:r>
              <a:rPr lang="en-US" dirty="0">
                <a:latin typeface="Times New Roman" panose="02020603050405020304" pitchFamily="18" charset="0"/>
                <a:ea typeface="Calibri" panose="020F0502020204030204" pitchFamily="34" charset="0"/>
              </a:rPr>
              <a:t>	</a:t>
            </a:r>
            <a:endParaRPr lang="fr-FR" dirty="0"/>
          </a:p>
        </p:txBody>
      </p:sp>
      <p:cxnSp>
        <p:nvCxnSpPr>
          <p:cNvPr id="7" name="Connecteur droit 6"/>
          <p:cNvCxnSpPr/>
          <p:nvPr/>
        </p:nvCxnSpPr>
        <p:spPr>
          <a:xfrm>
            <a:off x="1979712" y="6245225"/>
            <a:ext cx="1440160" cy="0"/>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2008209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par>
                                <p:cTn id="16" presetID="2" presetClass="entr" presetSubtype="4"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500" fill="hold"/>
                                        <p:tgtEl>
                                          <p:spTgt spid="15"/>
                                        </p:tgtEl>
                                        <p:attrNameLst>
                                          <p:attrName>ppt_x</p:attrName>
                                        </p:attrNameLst>
                                      </p:cBhvr>
                                      <p:tavLst>
                                        <p:tav tm="0">
                                          <p:val>
                                            <p:strVal val="#ppt_x"/>
                                          </p:val>
                                        </p:tav>
                                        <p:tav tm="100000">
                                          <p:val>
                                            <p:strVal val="#ppt_x"/>
                                          </p:val>
                                        </p:tav>
                                      </p:tavLst>
                                    </p:anim>
                                    <p:anim calcmode="lin" valueType="num">
                                      <p:cBhvr additive="base">
                                        <p:cTn id="19" dur="500" fill="hold"/>
                                        <p:tgtEl>
                                          <p:spTgt spid="15"/>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fill="hold"/>
                                        <p:tgtEl>
                                          <p:spTgt spid="16"/>
                                        </p:tgtEl>
                                        <p:attrNameLst>
                                          <p:attrName>ppt_x</p:attrName>
                                        </p:attrNameLst>
                                      </p:cBhvr>
                                      <p:tavLst>
                                        <p:tav tm="0">
                                          <p:val>
                                            <p:strVal val="#ppt_x"/>
                                          </p:val>
                                        </p:tav>
                                        <p:tav tm="100000">
                                          <p:val>
                                            <p:strVal val="#ppt_x"/>
                                          </p:val>
                                        </p:tav>
                                      </p:tavLst>
                                    </p:anim>
                                    <p:anim calcmode="lin" valueType="num">
                                      <p:cBhvr additive="base">
                                        <p:cTn id="23" dur="500" fill="hold"/>
                                        <p:tgtEl>
                                          <p:spTgt spid="16"/>
                                        </p:tgtEl>
                                        <p:attrNameLst>
                                          <p:attrName>ppt_y</p:attrName>
                                        </p:attrNameLst>
                                      </p:cBhvr>
                                      <p:tavLst>
                                        <p:tav tm="0">
                                          <p:val>
                                            <p:strVal val="1+#ppt_h/2"/>
                                          </p:val>
                                        </p:tav>
                                        <p:tav tm="100000">
                                          <p:val>
                                            <p:strVal val="#ppt_y"/>
                                          </p:val>
                                        </p:tav>
                                      </p:tavLst>
                                    </p:anim>
                                  </p:childTnLst>
                                </p:cTn>
                              </p:par>
                              <p:par>
                                <p:cTn id="24" presetID="16" presetClass="entr" presetSubtype="37"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arn(outVertical)">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4" grpId="0" animBg="1"/>
      <p:bldP spid="15" grpId="0"/>
      <p:bldP spid="1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Image1.jpg"/>
          <p:cNvPicPr>
            <a:picLocks noChangeAspect="1"/>
          </p:cNvPicPr>
          <p:nvPr/>
        </p:nvPicPr>
        <p:blipFill>
          <a:blip r:embed="rId3" cstate="print"/>
          <a:stretch>
            <a:fillRect/>
          </a:stretch>
        </p:blipFill>
        <p:spPr>
          <a:xfrm>
            <a:off x="0" y="-24"/>
            <a:ext cx="9144000" cy="6858000"/>
          </a:xfrm>
          <a:prstGeom prst="rect">
            <a:avLst/>
          </a:prstGeom>
        </p:spPr>
      </p:pic>
      <p:sp>
        <p:nvSpPr>
          <p:cNvPr id="8" name="Espace réservé du numéro de diapositive 7"/>
          <p:cNvSpPr>
            <a:spLocks noGrp="1"/>
          </p:cNvSpPr>
          <p:nvPr>
            <p:ph type="sldNum" sz="quarter" idx="12"/>
          </p:nvPr>
        </p:nvSpPr>
        <p:spPr/>
        <p:txBody>
          <a:bodyPr/>
          <a:lstStyle/>
          <a:p>
            <a:fld id="{F1EFE527-61C2-4D9D-AD80-156EA13F7944}" type="slidenum">
              <a:rPr lang="es-ES" smtClean="0"/>
              <a:pPr/>
              <a:t>34</a:t>
            </a:fld>
            <a:endParaRPr lang="es-ES" dirty="0"/>
          </a:p>
        </p:txBody>
      </p:sp>
      <p:sp>
        <p:nvSpPr>
          <p:cNvPr id="9" name="Titre 15"/>
          <p:cNvSpPr txBox="1">
            <a:spLocks/>
          </p:cNvSpPr>
          <p:nvPr/>
        </p:nvSpPr>
        <p:spPr>
          <a:xfrm>
            <a:off x="1547664" y="260648"/>
            <a:ext cx="6643687" cy="857250"/>
          </a:xfrm>
          <a:prstGeom prst="rect">
            <a:avLst/>
          </a:prstGeom>
          <a:solidFill>
            <a:srgbClr val="79ABCD">
              <a:alpha val="41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noAutofit/>
          </a:bodyPr>
          <a:lstStyle/>
          <a:p>
            <a:pPr algn="ctr" fontAlgn="auto">
              <a:spcAft>
                <a:spcPts val="0"/>
              </a:spcAft>
              <a:defRPr/>
            </a:pPr>
            <a:r>
              <a:rPr lang="fr-FR" sz="4800" b="1" dirty="0">
                <a:solidFill>
                  <a:schemeClr val="bg1"/>
                </a:solidFill>
                <a:effectLst>
                  <a:outerShdw blurRad="38100" dist="38100" dir="2700000" algn="tl">
                    <a:srgbClr val="000000">
                      <a:alpha val="43137"/>
                    </a:srgbClr>
                  </a:outerShdw>
                </a:effectLst>
                <a:latin typeface="Vijaya" pitchFamily="34" charset="0"/>
                <a:cs typeface="Vijaya" pitchFamily="34" charset="0"/>
              </a:rPr>
              <a:t>Réalisation </a:t>
            </a:r>
          </a:p>
        </p:txBody>
      </p:sp>
      <p:sp>
        <p:nvSpPr>
          <p:cNvPr id="23564" name="AutoShape 12"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23566" name="AutoShape 14"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23568" name="AutoShape 16"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pic>
        <p:nvPicPr>
          <p:cNvPr id="31" name="Image 30"/>
          <p:cNvPicPr>
            <a:picLocks noChangeAspect="1"/>
          </p:cNvPicPr>
          <p:nvPr/>
        </p:nvPicPr>
        <p:blipFill>
          <a:blip r:embed="rId4" cstate="print"/>
          <a:stretch>
            <a:fillRect/>
          </a:stretch>
        </p:blipFill>
        <p:spPr>
          <a:xfrm>
            <a:off x="6535241" y="5324822"/>
            <a:ext cx="1781175" cy="552450"/>
          </a:xfrm>
          <a:prstGeom prst="rect">
            <a:avLst/>
          </a:prstGeom>
          <a:ln>
            <a:noFill/>
          </a:ln>
          <a:effectLst>
            <a:softEdge rad="112500"/>
          </a:effectLst>
        </p:spPr>
      </p:pic>
      <p:sp>
        <p:nvSpPr>
          <p:cNvPr id="3" name="Rectangle 2"/>
          <p:cNvSpPr/>
          <p:nvPr/>
        </p:nvSpPr>
        <p:spPr>
          <a:xfrm>
            <a:off x="996043" y="2090057"/>
            <a:ext cx="4619565" cy="458074"/>
          </a:xfrm>
          <a:prstGeom prst="rect">
            <a:avLst/>
          </a:prstGeom>
        </p:spPr>
        <p:txBody>
          <a:bodyPr wrap="square">
            <a:spAutoFit/>
          </a:bodyPr>
          <a:lstStyle/>
          <a:p>
            <a:pPr>
              <a:lnSpc>
                <a:spcPct val="150000"/>
              </a:lnSpc>
              <a:spcAft>
                <a:spcPts val="0"/>
              </a:spcAft>
            </a:pPr>
            <a:endParaRPr lang="fr-FR" dirty="0" smtClean="0">
              <a:latin typeface="Times New Roman" panose="02020603050405020304" pitchFamily="18" charset="0"/>
              <a:ea typeface="Calibri" panose="020F0502020204030204" pitchFamily="34" charset="0"/>
              <a:cs typeface="Arial" panose="020B0604020202020204" pitchFamily="34" charset="0"/>
            </a:endParaRPr>
          </a:p>
        </p:txBody>
      </p:sp>
      <p:graphicFrame>
        <p:nvGraphicFramePr>
          <p:cNvPr id="2" name="Diagramme 1"/>
          <p:cNvGraphicFramePr/>
          <p:nvPr>
            <p:extLst>
              <p:ext uri="{D42A27DB-BD31-4B8C-83A1-F6EECF244321}">
                <p14:modId xmlns:p14="http://schemas.microsoft.com/office/powerpoint/2010/main" val="1000984540"/>
              </p:ext>
            </p:extLst>
          </p:nvPr>
        </p:nvGraphicFramePr>
        <p:xfrm>
          <a:off x="500034" y="1142984"/>
          <a:ext cx="6109625" cy="52791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3" name="Image 12"/>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928794" y="2214554"/>
            <a:ext cx="5572164" cy="1428760"/>
          </a:xfrm>
          <a:prstGeom prst="rect">
            <a:avLst/>
          </a:prstGeom>
          <a:noFill/>
          <a:ln>
            <a:noFill/>
          </a:ln>
        </p:spPr>
      </p:pic>
      <p:sp>
        <p:nvSpPr>
          <p:cNvPr id="7" name="Rectangle 6"/>
          <p:cNvSpPr/>
          <p:nvPr/>
        </p:nvSpPr>
        <p:spPr>
          <a:xfrm>
            <a:off x="1298443" y="1785926"/>
            <a:ext cx="3130681" cy="369332"/>
          </a:xfrm>
          <a:prstGeom prst="rect">
            <a:avLst/>
          </a:prstGeom>
        </p:spPr>
        <p:txBody>
          <a:bodyPr wrap="square">
            <a:spAutoFit/>
          </a:bodyPr>
          <a:lstStyle/>
          <a:p>
            <a:pPr marL="285750" indent="-285750">
              <a:buFont typeface="Wingdings" panose="05000000000000000000" pitchFamily="2" charset="2"/>
              <a:buChar char="q"/>
            </a:pPr>
            <a:r>
              <a:rPr lang="fr-FR" b="1" dirty="0">
                <a:latin typeface="Times New Roman" panose="02020603050405020304" pitchFamily="18" charset="0"/>
                <a:ea typeface="Calibri" panose="020F0502020204030204" pitchFamily="34" charset="0"/>
                <a:cs typeface="Arial" panose="020B0604020202020204" pitchFamily="34" charset="0"/>
              </a:rPr>
              <a:t>page </a:t>
            </a:r>
            <a:r>
              <a:rPr lang="fr-FR" b="1" dirty="0" smtClean="0">
                <a:latin typeface="Times New Roman" pitchFamily="18" charset="0"/>
                <a:cs typeface="Times New Roman" pitchFamily="18" charset="0"/>
              </a:rPr>
              <a:t>d’authentification</a:t>
            </a:r>
            <a:r>
              <a:rPr lang="fr-FR" b="1" dirty="0" smtClean="0">
                <a:latin typeface="Times New Roman" panose="02020603050405020304" pitchFamily="18" charset="0"/>
                <a:ea typeface="Calibri" panose="020F0502020204030204" pitchFamily="34" charset="0"/>
                <a:cs typeface="Arial" panose="020B0604020202020204" pitchFamily="34" charset="0"/>
              </a:rPr>
              <a:t> </a:t>
            </a:r>
            <a:endParaRPr lang="fr-FR" b="1" dirty="0"/>
          </a:p>
        </p:txBody>
      </p:sp>
      <p:pic>
        <p:nvPicPr>
          <p:cNvPr id="15" name="Image 14"/>
          <p:cNvPicPr/>
          <p:nvPr/>
        </p:nvPicPr>
        <p:blipFill>
          <a:blip r:embed="rId11" cstate="print"/>
          <a:srcRect l="17254" t="8376" r="20736" b="8656"/>
          <a:stretch>
            <a:fillRect/>
          </a:stretch>
        </p:blipFill>
        <p:spPr bwMode="auto">
          <a:xfrm>
            <a:off x="1857356" y="4286256"/>
            <a:ext cx="5572164" cy="1785950"/>
          </a:xfrm>
          <a:prstGeom prst="rect">
            <a:avLst/>
          </a:prstGeom>
          <a:noFill/>
          <a:ln w="9525">
            <a:noFill/>
            <a:miter lim="800000"/>
            <a:headEnd/>
            <a:tailEnd/>
          </a:ln>
        </p:spPr>
      </p:pic>
      <p:sp>
        <p:nvSpPr>
          <p:cNvPr id="14" name="Rectangle 13"/>
          <p:cNvSpPr/>
          <p:nvPr/>
        </p:nvSpPr>
        <p:spPr>
          <a:xfrm>
            <a:off x="1298443" y="3845486"/>
            <a:ext cx="3130681" cy="369332"/>
          </a:xfrm>
          <a:prstGeom prst="rect">
            <a:avLst/>
          </a:prstGeom>
        </p:spPr>
        <p:txBody>
          <a:bodyPr wrap="square">
            <a:spAutoFit/>
          </a:bodyPr>
          <a:lstStyle/>
          <a:p>
            <a:pPr marL="285750" indent="-285750"/>
            <a:endParaRPr lang="fr-FR" dirty="0">
              <a:solidFill>
                <a:srgbClr val="FF0000"/>
              </a:solidFill>
            </a:endParaRPr>
          </a:p>
        </p:txBody>
      </p:sp>
      <p:sp>
        <p:nvSpPr>
          <p:cNvPr id="19" name="Rectangle 18"/>
          <p:cNvSpPr/>
          <p:nvPr/>
        </p:nvSpPr>
        <p:spPr>
          <a:xfrm>
            <a:off x="1298443" y="3702610"/>
            <a:ext cx="3130681" cy="369332"/>
          </a:xfrm>
          <a:prstGeom prst="rect">
            <a:avLst/>
          </a:prstGeom>
        </p:spPr>
        <p:txBody>
          <a:bodyPr wrap="square">
            <a:spAutoFit/>
          </a:bodyPr>
          <a:lstStyle/>
          <a:p>
            <a:pPr marL="285750" indent="-285750">
              <a:buFont typeface="Wingdings" panose="05000000000000000000" pitchFamily="2" charset="2"/>
              <a:buChar char="q"/>
            </a:pPr>
            <a:r>
              <a:rPr lang="fr-FR" b="1" dirty="0">
                <a:latin typeface="Times New Roman" panose="02020603050405020304" pitchFamily="18" charset="0"/>
                <a:ea typeface="Calibri" panose="020F0502020204030204" pitchFamily="34" charset="0"/>
                <a:cs typeface="Arial" panose="020B0604020202020204" pitchFamily="34" charset="0"/>
              </a:rPr>
              <a:t>page de connexion</a:t>
            </a:r>
            <a:r>
              <a:rPr lang="fr-FR" dirty="0">
                <a:latin typeface="Times New Roman" panose="02020603050405020304" pitchFamily="18" charset="0"/>
                <a:ea typeface="Calibri" panose="020F0502020204030204" pitchFamily="34" charset="0"/>
                <a:cs typeface="Arial" panose="020B0604020202020204" pitchFamily="34" charset="0"/>
              </a:rPr>
              <a:t> </a:t>
            </a:r>
            <a:endParaRPr lang="fr-FR" dirty="0"/>
          </a:p>
        </p:txBody>
      </p:sp>
    </p:spTree>
    <p:extLst>
      <p:ext uri="{BB962C8B-B14F-4D97-AF65-F5344CB8AC3E}">
        <p14:creationId xmlns:p14="http://schemas.microsoft.com/office/powerpoint/2010/main" val="10360575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9" presetClass="entr" presetSubtype="0" decel="10000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 calcmode="lin" valueType="num">
                                      <p:cBhvr>
                                        <p:cTn id="19" dur="500" fill="hold"/>
                                        <p:tgtEl>
                                          <p:spTgt spid="7"/>
                                        </p:tgtEl>
                                        <p:attrNameLst>
                                          <p:attrName>style.rotation</p:attrName>
                                        </p:attrNameLst>
                                      </p:cBhvr>
                                      <p:tavLst>
                                        <p:tav tm="0">
                                          <p:val>
                                            <p:fltVal val="360"/>
                                          </p:val>
                                        </p:tav>
                                        <p:tav tm="100000">
                                          <p:val>
                                            <p:fltVal val="0"/>
                                          </p:val>
                                        </p:tav>
                                      </p:tavLst>
                                    </p:anim>
                                    <p:animEffect transition="in" filter="fade">
                                      <p:cBhvr>
                                        <p:cTn id="20" dur="500"/>
                                        <p:tgtEl>
                                          <p:spTgt spid="7"/>
                                        </p:tgtEl>
                                      </p:cBhvr>
                                    </p:animEffect>
                                  </p:childTnLst>
                                </p:cTn>
                              </p:par>
                              <p:par>
                                <p:cTn id="21" presetID="49" presetClass="entr" presetSubtype="0" decel="10000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p:cTn id="23" dur="500" fill="hold"/>
                                        <p:tgtEl>
                                          <p:spTgt spid="19"/>
                                        </p:tgtEl>
                                        <p:attrNameLst>
                                          <p:attrName>ppt_w</p:attrName>
                                        </p:attrNameLst>
                                      </p:cBhvr>
                                      <p:tavLst>
                                        <p:tav tm="0">
                                          <p:val>
                                            <p:fltVal val="0"/>
                                          </p:val>
                                        </p:tav>
                                        <p:tav tm="100000">
                                          <p:val>
                                            <p:strVal val="#ppt_w"/>
                                          </p:val>
                                        </p:tav>
                                      </p:tavLst>
                                    </p:anim>
                                    <p:anim calcmode="lin" valueType="num">
                                      <p:cBhvr>
                                        <p:cTn id="24" dur="500" fill="hold"/>
                                        <p:tgtEl>
                                          <p:spTgt spid="19"/>
                                        </p:tgtEl>
                                        <p:attrNameLst>
                                          <p:attrName>ppt_h</p:attrName>
                                        </p:attrNameLst>
                                      </p:cBhvr>
                                      <p:tavLst>
                                        <p:tav tm="0">
                                          <p:val>
                                            <p:fltVal val="0"/>
                                          </p:val>
                                        </p:tav>
                                        <p:tav tm="100000">
                                          <p:val>
                                            <p:strVal val="#ppt_h"/>
                                          </p:val>
                                        </p:tav>
                                      </p:tavLst>
                                    </p:anim>
                                    <p:anim calcmode="lin" valueType="num">
                                      <p:cBhvr>
                                        <p:cTn id="25" dur="500" fill="hold"/>
                                        <p:tgtEl>
                                          <p:spTgt spid="19"/>
                                        </p:tgtEl>
                                        <p:attrNameLst>
                                          <p:attrName>style.rotation</p:attrName>
                                        </p:attrNameLst>
                                      </p:cBhvr>
                                      <p:tavLst>
                                        <p:tav tm="0">
                                          <p:val>
                                            <p:fltVal val="360"/>
                                          </p:val>
                                        </p:tav>
                                        <p:tav tm="100000">
                                          <p:val>
                                            <p:fltVal val="0"/>
                                          </p:val>
                                        </p:tav>
                                      </p:tavLst>
                                    </p:anim>
                                    <p:animEffect transition="in" filter="fade">
                                      <p:cBhvr>
                                        <p:cTn id="26" dur="500"/>
                                        <p:tgtEl>
                                          <p:spTgt spid="19"/>
                                        </p:tgtEl>
                                      </p:cBhvr>
                                    </p:animEffect>
                                  </p:childTnLst>
                                </p:cTn>
                              </p:par>
                              <p:par>
                                <p:cTn id="27" presetID="49" presetClass="entr" presetSubtype="0" decel="10000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p:cTn id="29" dur="500" fill="hold"/>
                                        <p:tgtEl>
                                          <p:spTgt spid="15"/>
                                        </p:tgtEl>
                                        <p:attrNameLst>
                                          <p:attrName>ppt_w</p:attrName>
                                        </p:attrNameLst>
                                      </p:cBhvr>
                                      <p:tavLst>
                                        <p:tav tm="0">
                                          <p:val>
                                            <p:fltVal val="0"/>
                                          </p:val>
                                        </p:tav>
                                        <p:tav tm="100000">
                                          <p:val>
                                            <p:strVal val="#ppt_w"/>
                                          </p:val>
                                        </p:tav>
                                      </p:tavLst>
                                    </p:anim>
                                    <p:anim calcmode="lin" valueType="num">
                                      <p:cBhvr>
                                        <p:cTn id="30" dur="500" fill="hold"/>
                                        <p:tgtEl>
                                          <p:spTgt spid="15"/>
                                        </p:tgtEl>
                                        <p:attrNameLst>
                                          <p:attrName>ppt_h</p:attrName>
                                        </p:attrNameLst>
                                      </p:cBhvr>
                                      <p:tavLst>
                                        <p:tav tm="0">
                                          <p:val>
                                            <p:fltVal val="0"/>
                                          </p:val>
                                        </p:tav>
                                        <p:tav tm="100000">
                                          <p:val>
                                            <p:strVal val="#ppt_h"/>
                                          </p:val>
                                        </p:tav>
                                      </p:tavLst>
                                    </p:anim>
                                    <p:anim calcmode="lin" valueType="num">
                                      <p:cBhvr>
                                        <p:cTn id="31" dur="500" fill="hold"/>
                                        <p:tgtEl>
                                          <p:spTgt spid="15"/>
                                        </p:tgtEl>
                                        <p:attrNameLst>
                                          <p:attrName>style.rotation</p:attrName>
                                        </p:attrNameLst>
                                      </p:cBhvr>
                                      <p:tavLst>
                                        <p:tav tm="0">
                                          <p:val>
                                            <p:fltVal val="360"/>
                                          </p:val>
                                        </p:tav>
                                        <p:tav tm="100000">
                                          <p:val>
                                            <p:fltVal val="0"/>
                                          </p:val>
                                        </p:tav>
                                      </p:tavLst>
                                    </p:anim>
                                    <p:animEffect transition="in" filter="fade">
                                      <p:cBhvr>
                                        <p:cTn id="32" dur="500"/>
                                        <p:tgtEl>
                                          <p:spTgt spid="15"/>
                                        </p:tgtEl>
                                      </p:cBhvr>
                                    </p:animEffect>
                                  </p:childTnLst>
                                </p:cTn>
                              </p:par>
                              <p:par>
                                <p:cTn id="33" presetID="49" presetClass="entr" presetSubtype="0" decel="10000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ppt_w</p:attrName>
                                        </p:attrNameLst>
                                      </p:cBhvr>
                                      <p:tavLst>
                                        <p:tav tm="0">
                                          <p:val>
                                            <p:fltVal val="0"/>
                                          </p:val>
                                        </p:tav>
                                        <p:tav tm="100000">
                                          <p:val>
                                            <p:strVal val="#ppt_w"/>
                                          </p:val>
                                        </p:tav>
                                      </p:tavLst>
                                    </p:anim>
                                    <p:anim calcmode="lin" valueType="num">
                                      <p:cBhvr>
                                        <p:cTn id="36" dur="500" fill="hold"/>
                                        <p:tgtEl>
                                          <p:spTgt spid="13"/>
                                        </p:tgtEl>
                                        <p:attrNameLst>
                                          <p:attrName>ppt_h</p:attrName>
                                        </p:attrNameLst>
                                      </p:cBhvr>
                                      <p:tavLst>
                                        <p:tav tm="0">
                                          <p:val>
                                            <p:fltVal val="0"/>
                                          </p:val>
                                        </p:tav>
                                        <p:tav tm="100000">
                                          <p:val>
                                            <p:strVal val="#ppt_h"/>
                                          </p:val>
                                        </p:tav>
                                      </p:tavLst>
                                    </p:anim>
                                    <p:anim calcmode="lin" valueType="num">
                                      <p:cBhvr>
                                        <p:cTn id="37" dur="500" fill="hold"/>
                                        <p:tgtEl>
                                          <p:spTgt spid="13"/>
                                        </p:tgtEl>
                                        <p:attrNameLst>
                                          <p:attrName>style.rotation</p:attrName>
                                        </p:attrNameLst>
                                      </p:cBhvr>
                                      <p:tavLst>
                                        <p:tav tm="0">
                                          <p:val>
                                            <p:fltVal val="360"/>
                                          </p:val>
                                        </p:tav>
                                        <p:tav tm="100000">
                                          <p:val>
                                            <p:fltVal val="0"/>
                                          </p:val>
                                        </p:tav>
                                      </p:tavLst>
                                    </p:anim>
                                    <p:animEffect transition="in" filter="fade">
                                      <p:cBhvr>
                                        <p:cTn id="3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Graphic spid="2" grpId="0">
        <p:bldAsOne/>
      </p:bldGraphic>
      <p:bldP spid="7" grpId="0"/>
      <p:bldP spid="1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Image1.jpg"/>
          <p:cNvPicPr>
            <a:picLocks noChangeAspect="1"/>
          </p:cNvPicPr>
          <p:nvPr/>
        </p:nvPicPr>
        <p:blipFill>
          <a:blip r:embed="rId3" cstate="print"/>
          <a:stretch>
            <a:fillRect/>
          </a:stretch>
        </p:blipFill>
        <p:spPr>
          <a:xfrm>
            <a:off x="0" y="27384"/>
            <a:ext cx="9144000" cy="6858000"/>
          </a:xfrm>
          <a:prstGeom prst="rect">
            <a:avLst/>
          </a:prstGeom>
        </p:spPr>
      </p:pic>
      <p:sp>
        <p:nvSpPr>
          <p:cNvPr id="8" name="Espace réservé du numéro de diapositive 7"/>
          <p:cNvSpPr>
            <a:spLocks noGrp="1"/>
          </p:cNvSpPr>
          <p:nvPr>
            <p:ph type="sldNum" sz="quarter" idx="12"/>
          </p:nvPr>
        </p:nvSpPr>
        <p:spPr/>
        <p:txBody>
          <a:bodyPr/>
          <a:lstStyle/>
          <a:p>
            <a:fld id="{F1EFE527-61C2-4D9D-AD80-156EA13F7944}" type="slidenum">
              <a:rPr lang="es-ES" smtClean="0"/>
              <a:pPr/>
              <a:t>35</a:t>
            </a:fld>
            <a:endParaRPr lang="es-ES" dirty="0"/>
          </a:p>
        </p:txBody>
      </p:sp>
      <p:sp>
        <p:nvSpPr>
          <p:cNvPr id="9" name="Titre 15"/>
          <p:cNvSpPr txBox="1">
            <a:spLocks/>
          </p:cNvSpPr>
          <p:nvPr/>
        </p:nvSpPr>
        <p:spPr>
          <a:xfrm>
            <a:off x="1547664" y="260648"/>
            <a:ext cx="6643687" cy="857250"/>
          </a:xfrm>
          <a:prstGeom prst="rect">
            <a:avLst/>
          </a:prstGeom>
          <a:solidFill>
            <a:srgbClr val="79ABCD">
              <a:alpha val="41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noAutofit/>
          </a:bodyPr>
          <a:lstStyle/>
          <a:p>
            <a:pPr algn="ctr" fontAlgn="auto">
              <a:spcAft>
                <a:spcPts val="0"/>
              </a:spcAft>
              <a:defRPr/>
            </a:pPr>
            <a:r>
              <a:rPr lang="fr-FR" sz="4800" b="1" dirty="0">
                <a:solidFill>
                  <a:schemeClr val="bg1"/>
                </a:solidFill>
                <a:effectLst>
                  <a:outerShdw blurRad="38100" dist="38100" dir="2700000" algn="tl">
                    <a:srgbClr val="000000">
                      <a:alpha val="43137"/>
                    </a:srgbClr>
                  </a:outerShdw>
                </a:effectLst>
                <a:latin typeface="Vijaya" pitchFamily="34" charset="0"/>
                <a:cs typeface="Vijaya" pitchFamily="34" charset="0"/>
              </a:rPr>
              <a:t>Réalisation </a:t>
            </a:r>
          </a:p>
        </p:txBody>
      </p:sp>
      <p:sp>
        <p:nvSpPr>
          <p:cNvPr id="23564" name="AutoShape 12"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23566" name="AutoShape 14"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23568" name="AutoShape 16"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pic>
        <p:nvPicPr>
          <p:cNvPr id="31" name="Image 30"/>
          <p:cNvPicPr>
            <a:picLocks noChangeAspect="1"/>
          </p:cNvPicPr>
          <p:nvPr/>
        </p:nvPicPr>
        <p:blipFill>
          <a:blip r:embed="rId4" cstate="print"/>
          <a:stretch>
            <a:fillRect/>
          </a:stretch>
        </p:blipFill>
        <p:spPr>
          <a:xfrm>
            <a:off x="6535241" y="5324822"/>
            <a:ext cx="1781175" cy="552450"/>
          </a:xfrm>
          <a:prstGeom prst="rect">
            <a:avLst/>
          </a:prstGeom>
          <a:ln>
            <a:noFill/>
          </a:ln>
          <a:effectLst>
            <a:softEdge rad="112500"/>
          </a:effectLst>
        </p:spPr>
      </p:pic>
      <p:sp>
        <p:nvSpPr>
          <p:cNvPr id="3" name="Rectangle 2"/>
          <p:cNvSpPr/>
          <p:nvPr/>
        </p:nvSpPr>
        <p:spPr>
          <a:xfrm>
            <a:off x="996043" y="2090057"/>
            <a:ext cx="4619565" cy="458074"/>
          </a:xfrm>
          <a:prstGeom prst="rect">
            <a:avLst/>
          </a:prstGeom>
        </p:spPr>
        <p:txBody>
          <a:bodyPr wrap="square">
            <a:spAutoFit/>
          </a:bodyPr>
          <a:lstStyle/>
          <a:p>
            <a:pPr>
              <a:lnSpc>
                <a:spcPct val="150000"/>
              </a:lnSpc>
              <a:spcAft>
                <a:spcPts val="0"/>
              </a:spcAft>
            </a:pPr>
            <a:endParaRPr lang="fr-FR" dirty="0" smtClean="0">
              <a:latin typeface="Times New Roman" panose="02020603050405020304" pitchFamily="18" charset="0"/>
              <a:ea typeface="Calibri" panose="020F0502020204030204" pitchFamily="34" charset="0"/>
              <a:cs typeface="Arial" panose="020B0604020202020204" pitchFamily="34" charset="0"/>
            </a:endParaRPr>
          </a:p>
        </p:txBody>
      </p:sp>
      <p:sp>
        <p:nvSpPr>
          <p:cNvPr id="4" name="Rectangle 3"/>
          <p:cNvSpPr/>
          <p:nvPr/>
        </p:nvSpPr>
        <p:spPr>
          <a:xfrm>
            <a:off x="947058" y="2067273"/>
            <a:ext cx="7482594" cy="729430"/>
          </a:xfrm>
          <a:prstGeom prst="rect">
            <a:avLst/>
          </a:prstGeom>
          <a:solidFill>
            <a:schemeClr val="bg2">
              <a:lumMod val="60000"/>
              <a:lumOff val="40000"/>
              <a:alpha val="0"/>
            </a:schemeClr>
          </a:solidFill>
        </p:spPr>
        <p:txBody>
          <a:bodyPr wrap="square">
            <a:spAutoFit/>
          </a:bodyPr>
          <a:lstStyle/>
          <a:p>
            <a:pPr indent="90170" algn="just">
              <a:lnSpc>
                <a:spcPct val="115000"/>
              </a:lnSpc>
              <a:spcAft>
                <a:spcPts val="1000"/>
              </a:spcAft>
              <a:buFont typeface="Wingdings" pitchFamily="2" charset="2"/>
              <a:buChar char="q"/>
            </a:pPr>
            <a:r>
              <a:rPr lang="fr-FR" dirty="0" smtClean="0">
                <a:latin typeface="Times New Roman" pitchFamily="18" charset="0"/>
                <a:cs typeface="Times New Roman" pitchFamily="18" charset="0"/>
              </a:rPr>
              <a:t>Application simple qui s’appelle </a:t>
            </a:r>
            <a:r>
              <a:rPr lang="fr-FR" dirty="0" err="1" smtClean="0">
                <a:latin typeface="Times New Roman" pitchFamily="18" charset="0"/>
                <a:cs typeface="Times New Roman" pitchFamily="18" charset="0"/>
              </a:rPr>
              <a:t>NTRadPing</a:t>
            </a:r>
            <a:r>
              <a:rPr lang="fr-FR" dirty="0" smtClean="0">
                <a:latin typeface="Times New Roman" pitchFamily="18" charset="0"/>
                <a:cs typeface="Times New Roman" pitchFamily="18" charset="0"/>
              </a:rPr>
              <a:t> : un utilitaire sur Windows permettant de tester le fonctionnement du serveur RADIUS</a:t>
            </a:r>
            <a:endParaRPr lang="fr-FR" dirty="0">
              <a:effectLst/>
              <a:latin typeface="Times New Roman" pitchFamily="18" charset="0"/>
              <a:ea typeface="Calibri" panose="020F0502020204030204" pitchFamily="34" charset="0"/>
              <a:cs typeface="Times New Roman" pitchFamily="18" charset="0"/>
            </a:endParaRPr>
          </a:p>
        </p:txBody>
      </p:sp>
      <p:graphicFrame>
        <p:nvGraphicFramePr>
          <p:cNvPr id="13" name="Diagramme 12"/>
          <p:cNvGraphicFramePr/>
          <p:nvPr>
            <p:extLst>
              <p:ext uri="{D42A27DB-BD31-4B8C-83A1-F6EECF244321}">
                <p14:modId xmlns:p14="http://schemas.microsoft.com/office/powerpoint/2010/main" val="2591018816"/>
              </p:ext>
            </p:extLst>
          </p:nvPr>
        </p:nvGraphicFramePr>
        <p:xfrm>
          <a:off x="491951" y="1357298"/>
          <a:ext cx="5865999" cy="46166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4" name="Image 13"/>
          <p:cNvPicPr/>
          <p:nvPr/>
        </p:nvPicPr>
        <p:blipFill>
          <a:blip r:embed="rId10">
            <a:extLst>
              <a:ext uri="{28A0092B-C50C-407E-A947-70E740481C1C}">
                <a14:useLocalDpi xmlns:a14="http://schemas.microsoft.com/office/drawing/2010/main" val="0"/>
              </a:ext>
            </a:extLst>
          </a:blip>
          <a:stretch>
            <a:fillRect/>
          </a:stretch>
        </p:blipFill>
        <p:spPr>
          <a:xfrm>
            <a:off x="1403648" y="2796703"/>
            <a:ext cx="5760720" cy="3627120"/>
          </a:xfrm>
          <a:prstGeom prst="rect">
            <a:avLst/>
          </a:prstGeom>
        </p:spPr>
      </p:pic>
    </p:spTree>
    <p:extLst>
      <p:ext uri="{BB962C8B-B14F-4D97-AF65-F5344CB8AC3E}">
        <p14:creationId xmlns:p14="http://schemas.microsoft.com/office/powerpoint/2010/main" val="332008209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grpId="1"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ox(in)">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1000" fill="hold"/>
                                        <p:tgtEl>
                                          <p:spTgt spid="14"/>
                                        </p:tgtEl>
                                        <p:attrNameLst>
                                          <p:attrName>ppt_w</p:attrName>
                                        </p:attrNameLst>
                                      </p:cBhvr>
                                      <p:tavLst>
                                        <p:tav tm="0">
                                          <p:val>
                                            <p:fltVal val="0"/>
                                          </p:val>
                                        </p:tav>
                                        <p:tav tm="100000">
                                          <p:val>
                                            <p:strVal val="#ppt_w"/>
                                          </p:val>
                                        </p:tav>
                                      </p:tavLst>
                                    </p:anim>
                                    <p:anim calcmode="lin" valueType="num">
                                      <p:cBhvr>
                                        <p:cTn id="25" dur="1000" fill="hold"/>
                                        <p:tgtEl>
                                          <p:spTgt spid="14"/>
                                        </p:tgtEl>
                                        <p:attrNameLst>
                                          <p:attrName>ppt_h</p:attrName>
                                        </p:attrNameLst>
                                      </p:cBhvr>
                                      <p:tavLst>
                                        <p:tav tm="0">
                                          <p:val>
                                            <p:fltVal val="0"/>
                                          </p:val>
                                        </p:tav>
                                        <p:tav tm="100000">
                                          <p:val>
                                            <p:strVal val="#ppt_h"/>
                                          </p:val>
                                        </p:tav>
                                      </p:tavLst>
                                    </p:anim>
                                    <p:anim calcmode="lin" valueType="num">
                                      <p:cBhvr>
                                        <p:cTn id="26" dur="1000" fill="hold"/>
                                        <p:tgtEl>
                                          <p:spTgt spid="14"/>
                                        </p:tgtEl>
                                        <p:attrNameLst>
                                          <p:attrName>style.rotation</p:attrName>
                                        </p:attrNameLst>
                                      </p:cBhvr>
                                      <p:tavLst>
                                        <p:tav tm="0">
                                          <p:val>
                                            <p:fltVal val="90"/>
                                          </p:val>
                                        </p:tav>
                                        <p:tav tm="100000">
                                          <p:val>
                                            <p:fltVal val="0"/>
                                          </p:val>
                                        </p:tav>
                                      </p:tavLst>
                                    </p:anim>
                                    <p:animEffect transition="in" filter="fade">
                                      <p:cBhvr>
                                        <p:cTn id="2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1" animBg="1"/>
      <p:bldGraphic spid="13" grpId="0">
        <p:bldAsOne/>
      </p:bldGraphic>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Image1.jpg"/>
          <p:cNvPicPr>
            <a:picLocks noChangeAspect="1"/>
          </p:cNvPicPr>
          <p:nvPr/>
        </p:nvPicPr>
        <p:blipFill>
          <a:blip r:embed="rId3" cstate="print"/>
          <a:stretch>
            <a:fillRect/>
          </a:stretch>
        </p:blipFill>
        <p:spPr>
          <a:xfrm>
            <a:off x="0" y="-24"/>
            <a:ext cx="9144000" cy="6858000"/>
          </a:xfrm>
          <a:prstGeom prst="rect">
            <a:avLst/>
          </a:prstGeom>
        </p:spPr>
      </p:pic>
      <p:sp>
        <p:nvSpPr>
          <p:cNvPr id="8" name="Espace réservé du numéro de diapositive 7"/>
          <p:cNvSpPr>
            <a:spLocks noGrp="1"/>
          </p:cNvSpPr>
          <p:nvPr>
            <p:ph type="sldNum" sz="quarter" idx="12"/>
          </p:nvPr>
        </p:nvSpPr>
        <p:spPr/>
        <p:txBody>
          <a:bodyPr/>
          <a:lstStyle/>
          <a:p>
            <a:fld id="{F1EFE527-61C2-4D9D-AD80-156EA13F7944}" type="slidenum">
              <a:rPr lang="es-ES" smtClean="0"/>
              <a:pPr/>
              <a:t>36</a:t>
            </a:fld>
            <a:endParaRPr lang="es-ES" dirty="0"/>
          </a:p>
        </p:txBody>
      </p:sp>
      <p:sp>
        <p:nvSpPr>
          <p:cNvPr id="9" name="Titre 15"/>
          <p:cNvSpPr txBox="1">
            <a:spLocks/>
          </p:cNvSpPr>
          <p:nvPr/>
        </p:nvSpPr>
        <p:spPr>
          <a:xfrm>
            <a:off x="1547664" y="260648"/>
            <a:ext cx="6643687" cy="857250"/>
          </a:xfrm>
          <a:prstGeom prst="rect">
            <a:avLst/>
          </a:prstGeom>
          <a:solidFill>
            <a:srgbClr val="79ABCD">
              <a:alpha val="41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noAutofit/>
          </a:bodyPr>
          <a:lstStyle/>
          <a:p>
            <a:pPr algn="ctr" fontAlgn="auto">
              <a:spcAft>
                <a:spcPts val="0"/>
              </a:spcAft>
              <a:defRPr/>
            </a:pPr>
            <a:r>
              <a:rPr lang="fr-FR" sz="4800" b="1" dirty="0">
                <a:solidFill>
                  <a:schemeClr val="bg1"/>
                </a:solidFill>
                <a:effectLst>
                  <a:outerShdw blurRad="38100" dist="38100" dir="2700000" algn="tl">
                    <a:srgbClr val="000000">
                      <a:alpha val="43137"/>
                    </a:srgbClr>
                  </a:outerShdw>
                </a:effectLst>
                <a:latin typeface="Vijaya" pitchFamily="34" charset="0"/>
                <a:cs typeface="Vijaya" pitchFamily="34" charset="0"/>
              </a:rPr>
              <a:t>Réalisation </a:t>
            </a:r>
          </a:p>
        </p:txBody>
      </p:sp>
      <p:sp>
        <p:nvSpPr>
          <p:cNvPr id="23564" name="AutoShape 12"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23566" name="AutoShape 14"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23568" name="AutoShape 16"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pic>
        <p:nvPicPr>
          <p:cNvPr id="31" name="Image 30"/>
          <p:cNvPicPr>
            <a:picLocks noChangeAspect="1"/>
          </p:cNvPicPr>
          <p:nvPr/>
        </p:nvPicPr>
        <p:blipFill>
          <a:blip r:embed="rId4" cstate="print"/>
          <a:stretch>
            <a:fillRect/>
          </a:stretch>
        </p:blipFill>
        <p:spPr>
          <a:xfrm>
            <a:off x="6535241" y="5324822"/>
            <a:ext cx="1781175" cy="552450"/>
          </a:xfrm>
          <a:prstGeom prst="rect">
            <a:avLst/>
          </a:prstGeom>
          <a:ln>
            <a:noFill/>
          </a:ln>
          <a:effectLst>
            <a:softEdge rad="112500"/>
          </a:effectLst>
        </p:spPr>
      </p:pic>
      <p:sp>
        <p:nvSpPr>
          <p:cNvPr id="4" name="Rectangle 3"/>
          <p:cNvSpPr/>
          <p:nvPr/>
        </p:nvSpPr>
        <p:spPr>
          <a:xfrm>
            <a:off x="1071538" y="1928802"/>
            <a:ext cx="2339058" cy="474682"/>
          </a:xfrm>
          <a:prstGeom prst="rect">
            <a:avLst/>
          </a:prstGeom>
          <a:solidFill>
            <a:schemeClr val="bg2">
              <a:lumMod val="60000"/>
              <a:lumOff val="40000"/>
              <a:alpha val="0"/>
            </a:schemeClr>
          </a:solidFill>
        </p:spPr>
        <p:txBody>
          <a:bodyPr wrap="square">
            <a:spAutoFit/>
          </a:bodyPr>
          <a:lstStyle/>
          <a:p>
            <a:pPr indent="90170">
              <a:lnSpc>
                <a:spcPct val="115000"/>
              </a:lnSpc>
              <a:spcAft>
                <a:spcPts val="1000"/>
              </a:spcAft>
              <a:buFont typeface="Wingdings" pitchFamily="2" charset="2"/>
              <a:buChar char="q"/>
            </a:pPr>
            <a:r>
              <a:rPr lang="en-US" b="1" dirty="0" smtClean="0">
                <a:solidFill>
                  <a:srgbClr val="000000"/>
                </a:solidFill>
                <a:latin typeface="Verdana" panose="020B0604030504040204" pitchFamily="34" charset="0"/>
                <a:ea typeface="Calibri" panose="020F0502020204030204" pitchFamily="34" charset="0"/>
                <a:cs typeface="Arial" panose="020B0604020202020204" pitchFamily="34" charset="0"/>
              </a:rPr>
              <a:t> </a:t>
            </a:r>
            <a:r>
              <a:rPr lang="en-US" sz="2400" b="1" dirty="0" smtClean="0">
                <a:solidFill>
                  <a:srgbClr val="000000"/>
                </a:solidFill>
                <a:latin typeface="Verdana" panose="020B0604030504040204" pitchFamily="34" charset="0"/>
                <a:ea typeface="Calibri" panose="020F0502020204030204" pitchFamily="34" charset="0"/>
                <a:cs typeface="Arial" panose="020B0604020202020204" pitchFamily="34" charset="0"/>
              </a:rPr>
              <a:t>#</a:t>
            </a:r>
            <a:r>
              <a:rPr lang="en-US" b="1" dirty="0" smtClean="0">
                <a:solidFill>
                  <a:srgbClr val="000000"/>
                </a:solidFill>
                <a:latin typeface="Verdana" panose="020B0604030504040204" pitchFamily="34" charset="0"/>
                <a:ea typeface="Calibri" panose="020F0502020204030204" pitchFamily="34" charset="0"/>
                <a:cs typeface="Arial" panose="020B0604020202020204" pitchFamily="34" charset="0"/>
              </a:rPr>
              <a:t> </a:t>
            </a:r>
            <a:r>
              <a:rPr lang="en-US" sz="2000" b="1" dirty="0" smtClean="0">
                <a:solidFill>
                  <a:srgbClr val="000000"/>
                </a:solidFill>
                <a:latin typeface="Verdana" panose="020B0604030504040204" pitchFamily="34" charset="0"/>
                <a:ea typeface="Calibri" panose="020F0502020204030204" pitchFamily="34" charset="0"/>
                <a:cs typeface="Arial" panose="020B0604020202020204" pitchFamily="34" charset="0"/>
              </a:rPr>
              <a:t>tinyCA2</a:t>
            </a:r>
            <a:endParaRPr lang="fr-FR" sz="2000" dirty="0">
              <a:latin typeface="Times New Roman" panose="02020603050405020304" pitchFamily="18" charset="0"/>
              <a:ea typeface="Calibri" panose="020F0502020204030204" pitchFamily="34" charset="0"/>
              <a:cs typeface="Arial" panose="020B0604020202020204" pitchFamily="34" charset="0"/>
            </a:endParaRPr>
          </a:p>
        </p:txBody>
      </p:sp>
      <p:graphicFrame>
        <p:nvGraphicFramePr>
          <p:cNvPr id="21" name="Diagramme 20"/>
          <p:cNvGraphicFramePr/>
          <p:nvPr>
            <p:extLst>
              <p:ext uri="{D42A27DB-BD31-4B8C-83A1-F6EECF244321}">
                <p14:modId xmlns:p14="http://schemas.microsoft.com/office/powerpoint/2010/main" val="2591018816"/>
              </p:ext>
            </p:extLst>
          </p:nvPr>
        </p:nvGraphicFramePr>
        <p:xfrm>
          <a:off x="491951" y="1357298"/>
          <a:ext cx="5865999" cy="46166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050" name="Picture 2" descr="C:\Users\mok\Desktop\Debian 7.0\2.png"/>
          <p:cNvPicPr>
            <a:picLocks noChangeAspect="1" noChangeArrowheads="1"/>
          </p:cNvPicPr>
          <p:nvPr/>
        </p:nvPicPr>
        <p:blipFill>
          <a:blip r:embed="rId10" cstate="print"/>
          <a:srcRect t="1630" r="54053" b="25000"/>
          <a:stretch>
            <a:fillRect/>
          </a:stretch>
        </p:blipFill>
        <p:spPr bwMode="auto">
          <a:xfrm>
            <a:off x="928662" y="2786058"/>
            <a:ext cx="3571900" cy="3214710"/>
          </a:xfrm>
          <a:prstGeom prst="rect">
            <a:avLst/>
          </a:prstGeom>
          <a:noFill/>
        </p:spPr>
      </p:pic>
      <p:pic>
        <p:nvPicPr>
          <p:cNvPr id="2051" name="Picture 3" descr="C:\Users\mok\Desktop\Debian 7.0\3.png"/>
          <p:cNvPicPr>
            <a:picLocks noChangeAspect="1" noChangeArrowheads="1"/>
          </p:cNvPicPr>
          <p:nvPr/>
        </p:nvPicPr>
        <p:blipFill>
          <a:blip r:embed="rId11" cstate="print"/>
          <a:srcRect r="51297" b="34956"/>
          <a:stretch>
            <a:fillRect/>
          </a:stretch>
        </p:blipFill>
        <p:spPr bwMode="auto">
          <a:xfrm>
            <a:off x="4643438" y="2786058"/>
            <a:ext cx="3786214" cy="3286148"/>
          </a:xfrm>
          <a:prstGeom prst="rect">
            <a:avLst/>
          </a:prstGeom>
          <a:noFill/>
        </p:spPr>
      </p:pic>
    </p:spTree>
    <p:extLst>
      <p:ext uri="{BB962C8B-B14F-4D97-AF65-F5344CB8AC3E}">
        <p14:creationId xmlns:p14="http://schemas.microsoft.com/office/powerpoint/2010/main" val="332008209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52"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Scale>
                                      <p:cBhvr>
                                        <p:cTn id="12" dur="100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21"/>
                                        </p:tgtEl>
                                        <p:attrNameLst>
                                          <p:attrName>ppt_x</p:attrName>
                                          <p:attrName>ppt_y</p:attrName>
                                        </p:attrNameLst>
                                      </p:cBhvr>
                                    </p:animMotion>
                                    <p:animEffect transition="in" filter="fade">
                                      <p:cBhvr>
                                        <p:cTn id="14" dur="1000"/>
                                        <p:tgtEl>
                                          <p:spTgt spid="21"/>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3" presetClass="entr" presetSubtype="0" fill="hold" nodeType="clickEffect">
                                  <p:stCondLst>
                                    <p:cond delay="0"/>
                                  </p:stCondLst>
                                  <p:childTnLst>
                                    <p:set>
                                      <p:cBhvr>
                                        <p:cTn id="25" dur="1" fill="hold">
                                          <p:stCondLst>
                                            <p:cond delay="0"/>
                                          </p:stCondLst>
                                        </p:cTn>
                                        <p:tgtEl>
                                          <p:spTgt spid="2050"/>
                                        </p:tgtEl>
                                        <p:attrNameLst>
                                          <p:attrName>style.visibility</p:attrName>
                                        </p:attrNameLst>
                                      </p:cBhvr>
                                      <p:to>
                                        <p:strVal val="visible"/>
                                      </p:to>
                                    </p:set>
                                    <p:animEffect transition="in" filter="fade">
                                      <p:cBhvr>
                                        <p:cTn id="26" dur="100"/>
                                        <p:tgtEl>
                                          <p:spTgt spid="2050"/>
                                        </p:tgtEl>
                                      </p:cBhvr>
                                    </p:animEffect>
                                    <p:anim calcmode="lin" valueType="num">
                                      <p:cBhvr>
                                        <p:cTn id="27" dur="400" fill="hold"/>
                                        <p:tgtEl>
                                          <p:spTgt spid="2050"/>
                                        </p:tgtEl>
                                        <p:attrNameLst>
                                          <p:attrName>ppt_x</p:attrName>
                                        </p:attrNameLst>
                                      </p:cBhvr>
                                      <p:tavLst>
                                        <p:tav tm="0">
                                          <p:val>
                                            <p:strVal val="#ppt_x"/>
                                          </p:val>
                                        </p:tav>
                                        <p:tav tm="100000">
                                          <p:val>
                                            <p:strVal val="#ppt_x"/>
                                          </p:val>
                                        </p:tav>
                                      </p:tavLst>
                                    </p:anim>
                                    <p:anim calcmode="lin" valueType="num">
                                      <p:cBhvr>
                                        <p:cTn id="28" dur="400" fill="hold"/>
                                        <p:tgtEl>
                                          <p:spTgt spid="2050"/>
                                        </p:tgtEl>
                                        <p:attrNameLst>
                                          <p:attrName>ppt_y</p:attrName>
                                        </p:attrNameLst>
                                      </p:cBhvr>
                                      <p:tavLst>
                                        <p:tav tm="0">
                                          <p:val>
                                            <p:strVal val="#ppt_y+0.31"/>
                                          </p:val>
                                        </p:tav>
                                        <p:tav tm="100000">
                                          <p:val>
                                            <p:strVal val="#ppt_y+0.31"/>
                                          </p:val>
                                        </p:tav>
                                      </p:tavLst>
                                    </p:anim>
                                    <p:anim calcmode="lin" valueType="num">
                                      <p:cBhvr>
                                        <p:cTn id="29" dur="600" decel="50000" fill="hold">
                                          <p:stCondLst>
                                            <p:cond delay="400"/>
                                          </p:stCondLst>
                                        </p:cTn>
                                        <p:tgtEl>
                                          <p:spTgt spid="2050"/>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0" dur="600" decel="50000" fill="hold">
                                          <p:stCondLst>
                                            <p:cond delay="400"/>
                                          </p:stCondLst>
                                        </p:cTn>
                                        <p:tgtEl>
                                          <p:spTgt spid="2050"/>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31" presetID="43" presetClass="entr" presetSubtype="0" fill="hold" nodeType="withEffect">
                                  <p:stCondLst>
                                    <p:cond delay="0"/>
                                  </p:stCondLst>
                                  <p:childTnLst>
                                    <p:set>
                                      <p:cBhvr>
                                        <p:cTn id="32" dur="1" fill="hold">
                                          <p:stCondLst>
                                            <p:cond delay="0"/>
                                          </p:stCondLst>
                                        </p:cTn>
                                        <p:tgtEl>
                                          <p:spTgt spid="2051"/>
                                        </p:tgtEl>
                                        <p:attrNameLst>
                                          <p:attrName>style.visibility</p:attrName>
                                        </p:attrNameLst>
                                      </p:cBhvr>
                                      <p:to>
                                        <p:strVal val="visible"/>
                                      </p:to>
                                    </p:set>
                                    <p:animEffect transition="in" filter="fade">
                                      <p:cBhvr>
                                        <p:cTn id="33" dur="100"/>
                                        <p:tgtEl>
                                          <p:spTgt spid="2051"/>
                                        </p:tgtEl>
                                      </p:cBhvr>
                                    </p:animEffect>
                                    <p:anim calcmode="lin" valueType="num">
                                      <p:cBhvr>
                                        <p:cTn id="34" dur="400" fill="hold"/>
                                        <p:tgtEl>
                                          <p:spTgt spid="2051"/>
                                        </p:tgtEl>
                                        <p:attrNameLst>
                                          <p:attrName>ppt_x</p:attrName>
                                        </p:attrNameLst>
                                      </p:cBhvr>
                                      <p:tavLst>
                                        <p:tav tm="0">
                                          <p:val>
                                            <p:strVal val="#ppt_x"/>
                                          </p:val>
                                        </p:tav>
                                        <p:tav tm="100000">
                                          <p:val>
                                            <p:strVal val="#ppt_x"/>
                                          </p:val>
                                        </p:tav>
                                      </p:tavLst>
                                    </p:anim>
                                    <p:anim calcmode="lin" valueType="num">
                                      <p:cBhvr>
                                        <p:cTn id="35" dur="400" fill="hold"/>
                                        <p:tgtEl>
                                          <p:spTgt spid="2051"/>
                                        </p:tgtEl>
                                        <p:attrNameLst>
                                          <p:attrName>ppt_y</p:attrName>
                                        </p:attrNameLst>
                                      </p:cBhvr>
                                      <p:tavLst>
                                        <p:tav tm="0">
                                          <p:val>
                                            <p:strVal val="#ppt_y+0.31"/>
                                          </p:val>
                                        </p:tav>
                                        <p:tav tm="100000">
                                          <p:val>
                                            <p:strVal val="#ppt_y+0.31"/>
                                          </p:val>
                                        </p:tav>
                                      </p:tavLst>
                                    </p:anim>
                                    <p:anim calcmode="lin" valueType="num">
                                      <p:cBhvr>
                                        <p:cTn id="36" dur="600" decel="50000" fill="hold">
                                          <p:stCondLst>
                                            <p:cond delay="400"/>
                                          </p:stCondLst>
                                        </p:cTn>
                                        <p:tgtEl>
                                          <p:spTgt spid="2051"/>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7" dur="600" decel="50000" fill="hold">
                                          <p:stCondLst>
                                            <p:cond delay="400"/>
                                          </p:stCondLst>
                                        </p:cTn>
                                        <p:tgtEl>
                                          <p:spTgt spid="2051"/>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animBg="1"/>
      <p:bldGraphic spid="21" grpId="0">
        <p:bldAsOne/>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Image1.jpg"/>
          <p:cNvPicPr>
            <a:picLocks noChangeAspect="1"/>
          </p:cNvPicPr>
          <p:nvPr/>
        </p:nvPicPr>
        <p:blipFill>
          <a:blip r:embed="rId3" cstate="print"/>
          <a:stretch>
            <a:fillRect/>
          </a:stretch>
        </p:blipFill>
        <p:spPr>
          <a:xfrm>
            <a:off x="0" y="44624"/>
            <a:ext cx="9144000" cy="6858000"/>
          </a:xfrm>
          <a:prstGeom prst="rect">
            <a:avLst/>
          </a:prstGeom>
        </p:spPr>
      </p:pic>
      <p:sp>
        <p:nvSpPr>
          <p:cNvPr id="8" name="Espace réservé du numéro de diapositive 7"/>
          <p:cNvSpPr>
            <a:spLocks noGrp="1"/>
          </p:cNvSpPr>
          <p:nvPr>
            <p:ph type="sldNum" sz="quarter" idx="12"/>
          </p:nvPr>
        </p:nvSpPr>
        <p:spPr/>
        <p:txBody>
          <a:bodyPr/>
          <a:lstStyle/>
          <a:p>
            <a:fld id="{F1EFE527-61C2-4D9D-AD80-156EA13F7944}" type="slidenum">
              <a:rPr lang="es-ES" smtClean="0"/>
              <a:pPr/>
              <a:t>37</a:t>
            </a:fld>
            <a:endParaRPr lang="es-ES" dirty="0"/>
          </a:p>
        </p:txBody>
      </p:sp>
      <p:sp>
        <p:nvSpPr>
          <p:cNvPr id="9" name="Titre 15"/>
          <p:cNvSpPr txBox="1">
            <a:spLocks/>
          </p:cNvSpPr>
          <p:nvPr/>
        </p:nvSpPr>
        <p:spPr>
          <a:xfrm>
            <a:off x="1547664" y="260648"/>
            <a:ext cx="6643687" cy="857250"/>
          </a:xfrm>
          <a:prstGeom prst="rect">
            <a:avLst/>
          </a:prstGeom>
          <a:solidFill>
            <a:srgbClr val="79ABCD">
              <a:alpha val="41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noAutofit/>
          </a:bodyPr>
          <a:lstStyle/>
          <a:p>
            <a:pPr algn="ctr" fontAlgn="auto">
              <a:spcAft>
                <a:spcPts val="0"/>
              </a:spcAft>
              <a:defRPr/>
            </a:pPr>
            <a:r>
              <a:rPr lang="fr-FR" sz="4800" b="1" dirty="0">
                <a:solidFill>
                  <a:schemeClr val="bg1"/>
                </a:solidFill>
                <a:effectLst>
                  <a:outerShdw blurRad="38100" dist="38100" dir="2700000" algn="tl">
                    <a:srgbClr val="000000">
                      <a:alpha val="43137"/>
                    </a:srgbClr>
                  </a:outerShdw>
                </a:effectLst>
                <a:latin typeface="Vijaya" pitchFamily="34" charset="0"/>
                <a:cs typeface="Vijaya" pitchFamily="34" charset="0"/>
              </a:rPr>
              <a:t>Réalisation </a:t>
            </a:r>
          </a:p>
        </p:txBody>
      </p:sp>
      <p:sp>
        <p:nvSpPr>
          <p:cNvPr id="23564" name="AutoShape 12"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23566" name="AutoShape 14"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23568" name="AutoShape 16"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pic>
        <p:nvPicPr>
          <p:cNvPr id="31" name="Image 30"/>
          <p:cNvPicPr>
            <a:picLocks noChangeAspect="1"/>
          </p:cNvPicPr>
          <p:nvPr/>
        </p:nvPicPr>
        <p:blipFill>
          <a:blip r:embed="rId4" cstate="print"/>
          <a:stretch>
            <a:fillRect/>
          </a:stretch>
        </p:blipFill>
        <p:spPr>
          <a:xfrm>
            <a:off x="6535241" y="5324822"/>
            <a:ext cx="1781175" cy="552450"/>
          </a:xfrm>
          <a:prstGeom prst="rect">
            <a:avLst/>
          </a:prstGeom>
          <a:ln>
            <a:noFill/>
          </a:ln>
          <a:effectLst>
            <a:softEdge rad="112500"/>
          </a:effectLst>
        </p:spPr>
      </p:pic>
      <p:sp>
        <p:nvSpPr>
          <p:cNvPr id="3" name="Rectangle 2"/>
          <p:cNvSpPr/>
          <p:nvPr/>
        </p:nvSpPr>
        <p:spPr>
          <a:xfrm>
            <a:off x="996043" y="2090057"/>
            <a:ext cx="4619565" cy="458074"/>
          </a:xfrm>
          <a:prstGeom prst="rect">
            <a:avLst/>
          </a:prstGeom>
        </p:spPr>
        <p:txBody>
          <a:bodyPr wrap="square">
            <a:spAutoFit/>
          </a:bodyPr>
          <a:lstStyle/>
          <a:p>
            <a:pPr>
              <a:lnSpc>
                <a:spcPct val="150000"/>
              </a:lnSpc>
              <a:spcAft>
                <a:spcPts val="0"/>
              </a:spcAft>
            </a:pPr>
            <a:endParaRPr lang="fr-FR" dirty="0" smtClean="0">
              <a:latin typeface="Times New Roman" panose="02020603050405020304" pitchFamily="18" charset="0"/>
              <a:ea typeface="Calibri" panose="020F0502020204030204" pitchFamily="34" charset="0"/>
              <a:cs typeface="Arial" panose="020B0604020202020204" pitchFamily="34" charset="0"/>
            </a:endParaRPr>
          </a:p>
        </p:txBody>
      </p:sp>
      <p:sp>
        <p:nvSpPr>
          <p:cNvPr id="4" name="Rectangle 3"/>
          <p:cNvSpPr/>
          <p:nvPr/>
        </p:nvSpPr>
        <p:spPr>
          <a:xfrm>
            <a:off x="785786" y="1880955"/>
            <a:ext cx="7554032" cy="1047979"/>
          </a:xfrm>
          <a:prstGeom prst="rect">
            <a:avLst/>
          </a:prstGeom>
          <a:noFill/>
        </p:spPr>
        <p:txBody>
          <a:bodyPr wrap="square">
            <a:spAutoFit/>
          </a:bodyPr>
          <a:lstStyle/>
          <a:p>
            <a:pPr indent="90170" algn="just">
              <a:lnSpc>
                <a:spcPct val="115000"/>
              </a:lnSpc>
              <a:spcAft>
                <a:spcPts val="1000"/>
              </a:spcAft>
              <a:buFont typeface="Wingdings" pitchFamily="2" charset="2"/>
              <a:buChar char="q"/>
            </a:pPr>
            <a:r>
              <a:rPr lang="fr-FR" dirty="0" smtClean="0">
                <a:latin typeface="Times New Roman" pitchFamily="18" charset="0"/>
                <a:cs typeface="Times New Roman" pitchFamily="18" charset="0"/>
              </a:rPr>
              <a:t> Tous nos certificats étant installés, passons maintenant à la connexion au Wifi proprement dit. Pour cela, nous devons configurer le réseau sans fil manuellement en ajoutant les certificats  serveur(</a:t>
            </a:r>
            <a:r>
              <a:rPr lang="fr-FR" dirty="0" err="1" smtClean="0">
                <a:latin typeface="Times New Roman" pitchFamily="18" charset="0"/>
                <a:cs typeface="Times New Roman" pitchFamily="18" charset="0"/>
              </a:rPr>
              <a:t>debian</a:t>
            </a:r>
            <a:r>
              <a:rPr lang="fr-FR" dirty="0" smtClean="0">
                <a:latin typeface="Times New Roman" pitchFamily="18" charset="0"/>
                <a:cs typeface="Times New Roman" pitchFamily="18" charset="0"/>
              </a:rPr>
              <a:t>) et client(</a:t>
            </a:r>
            <a:r>
              <a:rPr lang="fr-FR" dirty="0" err="1" smtClean="0">
                <a:latin typeface="Times New Roman" pitchFamily="18" charset="0"/>
                <a:cs typeface="Times New Roman" pitchFamily="18" charset="0"/>
              </a:rPr>
              <a:t>windows</a:t>
            </a:r>
            <a:r>
              <a:rPr lang="fr-FR" dirty="0" smtClean="0">
                <a:latin typeface="Times New Roman" pitchFamily="18" charset="0"/>
                <a:cs typeface="Times New Roman" pitchFamily="18" charset="0"/>
              </a:rPr>
              <a:t> </a:t>
            </a:r>
            <a:r>
              <a:rPr lang="fr-FR" dirty="0">
                <a:latin typeface="Times New Roman" pitchFamily="18" charset="0"/>
                <a:cs typeface="Times New Roman" pitchFamily="18" charset="0"/>
              </a:rPr>
              <a:t>8</a:t>
            </a:r>
            <a:r>
              <a:rPr lang="fr-FR" dirty="0" smtClean="0">
                <a:latin typeface="Times New Roman" pitchFamily="18" charset="0"/>
                <a:cs typeface="Times New Roman" pitchFamily="18" charset="0"/>
              </a:rPr>
              <a:t>)</a:t>
            </a:r>
            <a:endParaRPr lang="fr-FR" dirty="0">
              <a:latin typeface="Times New Roman" pitchFamily="18" charset="0"/>
              <a:ea typeface="Calibri" panose="020F0502020204030204" pitchFamily="34" charset="0"/>
              <a:cs typeface="Times New Roman" pitchFamily="18" charset="0"/>
            </a:endParaRPr>
          </a:p>
        </p:txBody>
      </p:sp>
      <p:graphicFrame>
        <p:nvGraphicFramePr>
          <p:cNvPr id="16" name="Diagramme 15"/>
          <p:cNvGraphicFramePr/>
          <p:nvPr>
            <p:extLst>
              <p:ext uri="{D42A27DB-BD31-4B8C-83A1-F6EECF244321}">
                <p14:modId xmlns:p14="http://schemas.microsoft.com/office/powerpoint/2010/main" val="2591018816"/>
              </p:ext>
            </p:extLst>
          </p:nvPr>
        </p:nvGraphicFramePr>
        <p:xfrm>
          <a:off x="491951" y="1324261"/>
          <a:ext cx="6366065" cy="46166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26" name="Picture 2" descr="D:\Nadhmi\PFE\cert2.png"/>
          <p:cNvPicPr>
            <a:picLocks noChangeAspect="1" noChangeArrowheads="1"/>
          </p:cNvPicPr>
          <p:nvPr/>
        </p:nvPicPr>
        <p:blipFill rotWithShape="1">
          <a:blip r:embed="rId10">
            <a:extLst>
              <a:ext uri="{28A0092B-C50C-407E-A947-70E740481C1C}">
                <a14:useLocalDpi xmlns:a14="http://schemas.microsoft.com/office/drawing/2010/main" val="0"/>
              </a:ext>
            </a:extLst>
          </a:blip>
          <a:srcRect l="218" t="1814" r="17378" b="-1814"/>
          <a:stretch/>
        </p:blipFill>
        <p:spPr bwMode="auto">
          <a:xfrm>
            <a:off x="579438" y="3000373"/>
            <a:ext cx="4290070" cy="348213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Nadhmi\PFE\cert client.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69508" y="3044997"/>
            <a:ext cx="4127701" cy="3857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0082097"/>
      </p:ext>
    </p:extLst>
  </p:cSld>
  <p:clrMapOvr>
    <a:masterClrMapping/>
  </p:clrMapOvr>
  <p:transition spd="slow">
    <p:diamon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circle(in)">
                                      <p:cBhvr>
                                        <p:cTn id="12" dur="20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5"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1000" fill="hold"/>
                                        <p:tgtEl>
                                          <p:spTgt spid="4"/>
                                        </p:tgtEl>
                                        <p:attrNameLst>
                                          <p:attrName>ppt_w</p:attrName>
                                        </p:attrNameLst>
                                      </p:cBhvr>
                                      <p:tavLst>
                                        <p:tav tm="0">
                                          <p:val>
                                            <p:fltVal val="0"/>
                                          </p:val>
                                        </p:tav>
                                        <p:tav tm="100000">
                                          <p:val>
                                            <p:strVal val="#ppt_w"/>
                                          </p:val>
                                        </p:tav>
                                      </p:tavLst>
                                    </p:anim>
                                    <p:anim calcmode="lin" valueType="num">
                                      <p:cBhvr>
                                        <p:cTn id="18" dur="1000" fill="hold"/>
                                        <p:tgtEl>
                                          <p:spTgt spid="4"/>
                                        </p:tgtEl>
                                        <p:attrNameLst>
                                          <p:attrName>ppt_h</p:attrName>
                                        </p:attrNameLst>
                                      </p:cBhvr>
                                      <p:tavLst>
                                        <p:tav tm="0">
                                          <p:val>
                                            <p:fltVal val="0"/>
                                          </p:val>
                                        </p:tav>
                                        <p:tav tm="100000">
                                          <p:val>
                                            <p:strVal val="#ppt_h"/>
                                          </p:val>
                                        </p:tav>
                                      </p:tavLst>
                                    </p:anim>
                                    <p:anim calcmode="lin" valueType="num">
                                      <p:cBhvr>
                                        <p:cTn id="19"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4"/>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026"/>
                                        </p:tgtEl>
                                        <p:attrNameLst>
                                          <p:attrName>style.visibility</p:attrName>
                                        </p:attrNameLst>
                                      </p:cBhvr>
                                      <p:to>
                                        <p:strVal val="visible"/>
                                      </p:to>
                                    </p:set>
                                    <p:animEffect transition="in" filter="wipe(down)">
                                      <p:cBhvr>
                                        <p:cTn id="25" dur="500"/>
                                        <p:tgtEl>
                                          <p:spTgt spid="102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1027"/>
                                        </p:tgtEl>
                                        <p:attrNameLst>
                                          <p:attrName>style.visibility</p:attrName>
                                        </p:attrNameLst>
                                      </p:cBhvr>
                                      <p:to>
                                        <p:strVal val="visible"/>
                                      </p:to>
                                    </p:set>
                                    <p:animEffect transition="in" filter="wipe(down)">
                                      <p:cBhvr>
                                        <p:cTn id="30"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p:bldGraphic spid="16" grpId="0">
        <p:bldAsOne/>
      </p:bldGraphic>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Image1.jpg"/>
          <p:cNvPicPr>
            <a:picLocks noChangeAspect="1"/>
          </p:cNvPicPr>
          <p:nvPr/>
        </p:nvPicPr>
        <p:blipFill>
          <a:blip r:embed="rId3" cstate="print"/>
          <a:stretch>
            <a:fillRect/>
          </a:stretch>
        </p:blipFill>
        <p:spPr>
          <a:xfrm>
            <a:off x="0" y="27384"/>
            <a:ext cx="9144000" cy="6858000"/>
          </a:xfrm>
          <a:prstGeom prst="rect">
            <a:avLst/>
          </a:prstGeom>
        </p:spPr>
      </p:pic>
      <p:sp>
        <p:nvSpPr>
          <p:cNvPr id="8" name="Espace réservé du numéro de diapositive 7"/>
          <p:cNvSpPr>
            <a:spLocks noGrp="1"/>
          </p:cNvSpPr>
          <p:nvPr>
            <p:ph type="sldNum" sz="quarter" idx="12"/>
          </p:nvPr>
        </p:nvSpPr>
        <p:spPr/>
        <p:txBody>
          <a:bodyPr/>
          <a:lstStyle/>
          <a:p>
            <a:fld id="{F1EFE527-61C2-4D9D-AD80-156EA13F7944}" type="slidenum">
              <a:rPr lang="es-ES" smtClean="0"/>
              <a:pPr/>
              <a:t>38</a:t>
            </a:fld>
            <a:endParaRPr lang="es-ES" dirty="0"/>
          </a:p>
        </p:txBody>
      </p:sp>
      <p:sp>
        <p:nvSpPr>
          <p:cNvPr id="9" name="Titre 15"/>
          <p:cNvSpPr txBox="1">
            <a:spLocks/>
          </p:cNvSpPr>
          <p:nvPr/>
        </p:nvSpPr>
        <p:spPr>
          <a:xfrm>
            <a:off x="1547664" y="260648"/>
            <a:ext cx="6643687" cy="857250"/>
          </a:xfrm>
          <a:prstGeom prst="rect">
            <a:avLst/>
          </a:prstGeom>
          <a:solidFill>
            <a:srgbClr val="79ABCD">
              <a:alpha val="41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noAutofit/>
          </a:bodyPr>
          <a:lstStyle/>
          <a:p>
            <a:pPr algn="ctr" fontAlgn="auto">
              <a:spcAft>
                <a:spcPts val="0"/>
              </a:spcAft>
              <a:defRPr/>
            </a:pPr>
            <a:r>
              <a:rPr lang="fr-FR" sz="4800" b="1" dirty="0">
                <a:solidFill>
                  <a:schemeClr val="bg1"/>
                </a:solidFill>
                <a:effectLst>
                  <a:outerShdw blurRad="38100" dist="38100" dir="2700000" algn="tl">
                    <a:srgbClr val="000000">
                      <a:alpha val="43137"/>
                    </a:srgbClr>
                  </a:outerShdw>
                </a:effectLst>
                <a:latin typeface="Vijaya" pitchFamily="34" charset="0"/>
                <a:cs typeface="Vijaya" pitchFamily="34" charset="0"/>
              </a:rPr>
              <a:t>Réalisation </a:t>
            </a:r>
          </a:p>
        </p:txBody>
      </p:sp>
      <p:sp>
        <p:nvSpPr>
          <p:cNvPr id="23564" name="AutoShape 12"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23566" name="AutoShape 14"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23568" name="AutoShape 16"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pic>
        <p:nvPicPr>
          <p:cNvPr id="31" name="Image 30"/>
          <p:cNvPicPr>
            <a:picLocks noChangeAspect="1"/>
          </p:cNvPicPr>
          <p:nvPr/>
        </p:nvPicPr>
        <p:blipFill>
          <a:blip r:embed="rId4" cstate="print"/>
          <a:stretch>
            <a:fillRect/>
          </a:stretch>
        </p:blipFill>
        <p:spPr>
          <a:xfrm>
            <a:off x="6535241" y="5324822"/>
            <a:ext cx="1781175" cy="552450"/>
          </a:xfrm>
          <a:prstGeom prst="rect">
            <a:avLst/>
          </a:prstGeom>
          <a:ln>
            <a:noFill/>
          </a:ln>
          <a:effectLst>
            <a:softEdge rad="112500"/>
          </a:effectLst>
        </p:spPr>
      </p:pic>
      <p:sp>
        <p:nvSpPr>
          <p:cNvPr id="3" name="Rectangle 2"/>
          <p:cNvSpPr/>
          <p:nvPr/>
        </p:nvSpPr>
        <p:spPr>
          <a:xfrm>
            <a:off x="996043" y="2090057"/>
            <a:ext cx="4619565" cy="458074"/>
          </a:xfrm>
          <a:prstGeom prst="rect">
            <a:avLst/>
          </a:prstGeom>
        </p:spPr>
        <p:txBody>
          <a:bodyPr wrap="square">
            <a:spAutoFit/>
          </a:bodyPr>
          <a:lstStyle/>
          <a:p>
            <a:pPr>
              <a:lnSpc>
                <a:spcPct val="150000"/>
              </a:lnSpc>
              <a:spcAft>
                <a:spcPts val="0"/>
              </a:spcAft>
            </a:pPr>
            <a:endParaRPr lang="fr-FR" dirty="0" smtClean="0">
              <a:latin typeface="Times New Roman" panose="02020603050405020304" pitchFamily="18" charset="0"/>
              <a:ea typeface="Calibri" panose="020F0502020204030204" pitchFamily="34" charset="0"/>
              <a:cs typeface="Arial" panose="020B0604020202020204" pitchFamily="34" charset="0"/>
            </a:endParaRPr>
          </a:p>
        </p:txBody>
      </p:sp>
      <p:sp>
        <p:nvSpPr>
          <p:cNvPr id="4" name="Rectangle 3"/>
          <p:cNvSpPr/>
          <p:nvPr/>
        </p:nvSpPr>
        <p:spPr>
          <a:xfrm>
            <a:off x="947058" y="2067273"/>
            <a:ext cx="7276950" cy="729430"/>
          </a:xfrm>
          <a:prstGeom prst="rect">
            <a:avLst/>
          </a:prstGeom>
          <a:noFill/>
        </p:spPr>
        <p:txBody>
          <a:bodyPr wrap="square">
            <a:spAutoFit/>
          </a:bodyPr>
          <a:lstStyle/>
          <a:p>
            <a:pPr indent="90170" algn="just">
              <a:lnSpc>
                <a:spcPct val="115000"/>
              </a:lnSpc>
              <a:spcAft>
                <a:spcPts val="1000"/>
              </a:spcAft>
              <a:buFont typeface="Wingdings" pitchFamily="2" charset="2"/>
              <a:buChar char="q"/>
            </a:pPr>
            <a:r>
              <a:rPr lang="fr-FR" dirty="0" smtClean="0">
                <a:latin typeface="Times New Roman" pitchFamily="18" charset="0"/>
                <a:cs typeface="Times New Roman" pitchFamily="18" charset="0"/>
              </a:rPr>
              <a:t> Nous cliquons sur l’icône de réseau et nous choisissons le réseau SMC, puis nous cliquons sur « Connecter » :</a:t>
            </a:r>
          </a:p>
        </p:txBody>
      </p:sp>
      <p:pic>
        <p:nvPicPr>
          <p:cNvPr id="16" name="Image 15"/>
          <p:cNvPicPr/>
          <p:nvPr/>
        </p:nvPicPr>
        <p:blipFill>
          <a:blip r:embed="rId5" cstate="print"/>
          <a:srcRect l="27952" t="51774" r="34098" b="21471"/>
          <a:stretch>
            <a:fillRect/>
          </a:stretch>
        </p:blipFill>
        <p:spPr bwMode="auto">
          <a:xfrm>
            <a:off x="1285852" y="2857497"/>
            <a:ext cx="6143668" cy="1500198"/>
          </a:xfrm>
          <a:prstGeom prst="rect">
            <a:avLst/>
          </a:prstGeom>
          <a:noFill/>
          <a:ln w="9525">
            <a:noFill/>
            <a:miter lim="800000"/>
            <a:headEnd/>
            <a:tailEnd/>
          </a:ln>
        </p:spPr>
      </p:pic>
      <p:pic>
        <p:nvPicPr>
          <p:cNvPr id="17" name="Image 16" descr="3.png"/>
          <p:cNvPicPr/>
          <p:nvPr/>
        </p:nvPicPr>
        <p:blipFill>
          <a:blip r:embed="rId6" cstate="print"/>
          <a:srcRect l="72988" r="-39" b="71171"/>
          <a:stretch>
            <a:fillRect/>
          </a:stretch>
        </p:blipFill>
        <p:spPr>
          <a:xfrm>
            <a:off x="1285852" y="4572008"/>
            <a:ext cx="6215106" cy="1857388"/>
          </a:xfrm>
          <a:prstGeom prst="rect">
            <a:avLst/>
          </a:prstGeom>
        </p:spPr>
      </p:pic>
      <p:graphicFrame>
        <p:nvGraphicFramePr>
          <p:cNvPr id="15" name="Diagramme 14"/>
          <p:cNvGraphicFramePr/>
          <p:nvPr>
            <p:extLst>
              <p:ext uri="{D42A27DB-BD31-4B8C-83A1-F6EECF244321}">
                <p14:modId xmlns:p14="http://schemas.microsoft.com/office/powerpoint/2010/main" val="2591018816"/>
              </p:ext>
            </p:extLst>
          </p:nvPr>
        </p:nvGraphicFramePr>
        <p:xfrm>
          <a:off x="491951" y="1324261"/>
          <a:ext cx="6366065" cy="46166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32008209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1000" fill="hold"/>
                                        <p:tgtEl>
                                          <p:spTgt spid="15"/>
                                        </p:tgtEl>
                                        <p:attrNameLst>
                                          <p:attrName>ppt_x</p:attrName>
                                        </p:attrNameLst>
                                      </p:cBhvr>
                                      <p:tavLst>
                                        <p:tav tm="0">
                                          <p:val>
                                            <p:strVal val="#ppt_x-.2"/>
                                          </p:val>
                                        </p:tav>
                                        <p:tav tm="100000">
                                          <p:val>
                                            <p:strVal val="#ppt_x"/>
                                          </p:val>
                                        </p:tav>
                                      </p:tavLst>
                                    </p:anim>
                                    <p:anim calcmode="lin" valueType="num">
                                      <p:cBhvr>
                                        <p:cTn id="13" dur="1000" fill="hold"/>
                                        <p:tgtEl>
                                          <p:spTgt spid="15"/>
                                        </p:tgtEl>
                                        <p:attrNameLst>
                                          <p:attrName>ppt_y</p:attrName>
                                        </p:attrNameLst>
                                      </p:cBhvr>
                                      <p:tavLst>
                                        <p:tav tm="0">
                                          <p:val>
                                            <p:strVal val="#ppt_y"/>
                                          </p:val>
                                        </p:tav>
                                        <p:tav tm="100000">
                                          <p:val>
                                            <p:strVal val="#ppt_y"/>
                                          </p:val>
                                        </p:tav>
                                      </p:tavLst>
                                    </p:anim>
                                    <p:animEffect transition="in" filter="wipe(right)" prLst="gradientSize: 0.1">
                                      <p:cBhvr>
                                        <p:cTn id="14" dur="10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15"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ppt_w</p:attrName>
                                        </p:attrNameLst>
                                      </p:cBhvr>
                                      <p:tavLst>
                                        <p:tav tm="0">
                                          <p:val>
                                            <p:fltVal val="0"/>
                                          </p:val>
                                        </p:tav>
                                        <p:tav tm="100000">
                                          <p:val>
                                            <p:strVal val="#ppt_w"/>
                                          </p:val>
                                        </p:tav>
                                      </p:tavLst>
                                    </p:anim>
                                    <p:anim calcmode="lin" valueType="num">
                                      <p:cBhvr>
                                        <p:cTn id="20" dur="1000" fill="hold"/>
                                        <p:tgtEl>
                                          <p:spTgt spid="4"/>
                                        </p:tgtEl>
                                        <p:attrNameLst>
                                          <p:attrName>ppt_h</p:attrName>
                                        </p:attrNameLst>
                                      </p:cBhvr>
                                      <p:tavLst>
                                        <p:tav tm="0">
                                          <p:val>
                                            <p:fltVal val="0"/>
                                          </p:val>
                                        </p:tav>
                                        <p:tav tm="100000">
                                          <p:val>
                                            <p:strVal val="#ppt_h"/>
                                          </p:val>
                                        </p:tav>
                                      </p:tavLst>
                                    </p:anim>
                                    <p:anim calcmode="lin" valueType="num">
                                      <p:cBhvr>
                                        <p:cTn id="21"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4"/>
                                        </p:tgtEl>
                                        <p:attrNameLst>
                                          <p:attrName>ppt_y</p:attrName>
                                        </p:attrNameLst>
                                      </p:cBhvr>
                                      <p:tavLst>
                                        <p:tav tm="0" fmla="#ppt_y+(sin(-2*pi*(1-$))*-#ppt_x+cos(-2*pi*(1-$))*(1-#ppt_y))*(1-$)">
                                          <p:val>
                                            <p:fltVal val="0"/>
                                          </p:val>
                                        </p:tav>
                                        <p:tav tm="100000">
                                          <p:val>
                                            <p:fltVal val="1"/>
                                          </p:val>
                                        </p:tav>
                                      </p:tavLst>
                                    </p:anim>
                                  </p:childTnLst>
                                </p:cTn>
                              </p:par>
                              <p:par>
                                <p:cTn id="23" presetID="15"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1000" fill="hold"/>
                                        <p:tgtEl>
                                          <p:spTgt spid="16"/>
                                        </p:tgtEl>
                                        <p:attrNameLst>
                                          <p:attrName>ppt_w</p:attrName>
                                        </p:attrNameLst>
                                      </p:cBhvr>
                                      <p:tavLst>
                                        <p:tav tm="0">
                                          <p:val>
                                            <p:fltVal val="0"/>
                                          </p:val>
                                        </p:tav>
                                        <p:tav tm="100000">
                                          <p:val>
                                            <p:strVal val="#ppt_w"/>
                                          </p:val>
                                        </p:tav>
                                      </p:tavLst>
                                    </p:anim>
                                    <p:anim calcmode="lin" valueType="num">
                                      <p:cBhvr>
                                        <p:cTn id="26" dur="1000" fill="hold"/>
                                        <p:tgtEl>
                                          <p:spTgt spid="16"/>
                                        </p:tgtEl>
                                        <p:attrNameLst>
                                          <p:attrName>ppt_h</p:attrName>
                                        </p:attrNameLst>
                                      </p:cBhvr>
                                      <p:tavLst>
                                        <p:tav tm="0">
                                          <p:val>
                                            <p:fltVal val="0"/>
                                          </p:val>
                                        </p:tav>
                                        <p:tav tm="100000">
                                          <p:val>
                                            <p:strVal val="#ppt_h"/>
                                          </p:val>
                                        </p:tav>
                                      </p:tavLst>
                                    </p:anim>
                                    <p:anim calcmode="lin" valueType="num">
                                      <p:cBhvr>
                                        <p:cTn id="27" dur="1000" fill="hold"/>
                                        <p:tgtEl>
                                          <p:spTgt spid="16"/>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16"/>
                                        </p:tgtEl>
                                        <p:attrNameLst>
                                          <p:attrName>ppt_y</p:attrName>
                                        </p:attrNameLst>
                                      </p:cBhvr>
                                      <p:tavLst>
                                        <p:tav tm="0" fmla="#ppt_y+(sin(-2*pi*(1-$))*-#ppt_x+cos(-2*pi*(1-$))*(1-#ppt_y))*(1-$)">
                                          <p:val>
                                            <p:fltVal val="0"/>
                                          </p:val>
                                        </p:tav>
                                        <p:tav tm="100000">
                                          <p:val>
                                            <p:fltVal val="1"/>
                                          </p:val>
                                        </p:tav>
                                      </p:tavLst>
                                    </p:anim>
                                  </p:childTnLst>
                                </p:cTn>
                              </p:par>
                              <p:par>
                                <p:cTn id="29" presetID="15"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1000" fill="hold"/>
                                        <p:tgtEl>
                                          <p:spTgt spid="17"/>
                                        </p:tgtEl>
                                        <p:attrNameLst>
                                          <p:attrName>ppt_w</p:attrName>
                                        </p:attrNameLst>
                                      </p:cBhvr>
                                      <p:tavLst>
                                        <p:tav tm="0">
                                          <p:val>
                                            <p:fltVal val="0"/>
                                          </p:val>
                                        </p:tav>
                                        <p:tav tm="100000">
                                          <p:val>
                                            <p:strVal val="#ppt_w"/>
                                          </p:val>
                                        </p:tav>
                                      </p:tavLst>
                                    </p:anim>
                                    <p:anim calcmode="lin" valueType="num">
                                      <p:cBhvr>
                                        <p:cTn id="32" dur="1000" fill="hold"/>
                                        <p:tgtEl>
                                          <p:spTgt spid="17"/>
                                        </p:tgtEl>
                                        <p:attrNameLst>
                                          <p:attrName>ppt_h</p:attrName>
                                        </p:attrNameLst>
                                      </p:cBhvr>
                                      <p:tavLst>
                                        <p:tav tm="0">
                                          <p:val>
                                            <p:fltVal val="0"/>
                                          </p:val>
                                        </p:tav>
                                        <p:tav tm="100000">
                                          <p:val>
                                            <p:strVal val="#ppt_h"/>
                                          </p:val>
                                        </p:tav>
                                      </p:tavLst>
                                    </p:anim>
                                    <p:anim calcmode="lin" valueType="num">
                                      <p:cBhvr>
                                        <p:cTn id="33" dur="1000" fill="hold"/>
                                        <p:tgtEl>
                                          <p:spTgt spid="17"/>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17"/>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p:bldGraphic spid="15" grpId="0">
        <p:bldAsOne/>
      </p:bldGraphic>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Image1.jpg"/>
          <p:cNvPicPr>
            <a:picLocks noChangeAspect="1"/>
          </p:cNvPicPr>
          <p:nvPr/>
        </p:nvPicPr>
        <p:blipFill>
          <a:blip r:embed="rId3" cstate="print"/>
          <a:stretch>
            <a:fillRect/>
          </a:stretch>
        </p:blipFill>
        <p:spPr>
          <a:xfrm>
            <a:off x="0" y="27384"/>
            <a:ext cx="9144000" cy="6858000"/>
          </a:xfrm>
          <a:prstGeom prst="rect">
            <a:avLst/>
          </a:prstGeom>
        </p:spPr>
      </p:pic>
      <p:sp>
        <p:nvSpPr>
          <p:cNvPr id="8" name="Espace réservé du numéro de diapositive 7"/>
          <p:cNvSpPr>
            <a:spLocks noGrp="1"/>
          </p:cNvSpPr>
          <p:nvPr>
            <p:ph type="sldNum" sz="quarter" idx="12"/>
          </p:nvPr>
        </p:nvSpPr>
        <p:spPr/>
        <p:txBody>
          <a:bodyPr/>
          <a:lstStyle/>
          <a:p>
            <a:fld id="{F1EFE527-61C2-4D9D-AD80-156EA13F7944}" type="slidenum">
              <a:rPr lang="es-ES" smtClean="0"/>
              <a:pPr/>
              <a:t>39</a:t>
            </a:fld>
            <a:endParaRPr lang="es-ES" dirty="0"/>
          </a:p>
        </p:txBody>
      </p:sp>
      <p:sp>
        <p:nvSpPr>
          <p:cNvPr id="9" name="Titre 15"/>
          <p:cNvSpPr txBox="1">
            <a:spLocks/>
          </p:cNvSpPr>
          <p:nvPr/>
        </p:nvSpPr>
        <p:spPr>
          <a:xfrm>
            <a:off x="1547664" y="260648"/>
            <a:ext cx="6643687" cy="857250"/>
          </a:xfrm>
          <a:prstGeom prst="rect">
            <a:avLst/>
          </a:prstGeom>
          <a:solidFill>
            <a:srgbClr val="79ABCD">
              <a:alpha val="41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noAutofit/>
          </a:bodyPr>
          <a:lstStyle/>
          <a:p>
            <a:pPr algn="ctr" fontAlgn="auto">
              <a:spcAft>
                <a:spcPts val="0"/>
              </a:spcAft>
              <a:defRPr/>
            </a:pPr>
            <a:r>
              <a:rPr lang="fr-FR" sz="4800" b="1" dirty="0">
                <a:solidFill>
                  <a:schemeClr val="bg1"/>
                </a:solidFill>
                <a:effectLst>
                  <a:outerShdw blurRad="38100" dist="38100" dir="2700000" algn="tl">
                    <a:srgbClr val="000000">
                      <a:alpha val="43137"/>
                    </a:srgbClr>
                  </a:outerShdw>
                </a:effectLst>
                <a:latin typeface="Vijaya" pitchFamily="34" charset="0"/>
                <a:cs typeface="Vijaya" pitchFamily="34" charset="0"/>
              </a:rPr>
              <a:t>Réalisation </a:t>
            </a:r>
          </a:p>
        </p:txBody>
      </p:sp>
      <p:sp>
        <p:nvSpPr>
          <p:cNvPr id="23564" name="AutoShape 12"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23566" name="AutoShape 14"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23568" name="AutoShape 16"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pic>
        <p:nvPicPr>
          <p:cNvPr id="31" name="Image 30"/>
          <p:cNvPicPr>
            <a:picLocks noChangeAspect="1"/>
          </p:cNvPicPr>
          <p:nvPr/>
        </p:nvPicPr>
        <p:blipFill>
          <a:blip r:embed="rId4" cstate="print"/>
          <a:stretch>
            <a:fillRect/>
          </a:stretch>
        </p:blipFill>
        <p:spPr>
          <a:xfrm>
            <a:off x="6535241" y="5324822"/>
            <a:ext cx="1781175" cy="552450"/>
          </a:xfrm>
          <a:prstGeom prst="rect">
            <a:avLst/>
          </a:prstGeom>
          <a:ln>
            <a:noFill/>
          </a:ln>
          <a:effectLst>
            <a:softEdge rad="112500"/>
          </a:effectLst>
        </p:spPr>
      </p:pic>
      <p:sp>
        <p:nvSpPr>
          <p:cNvPr id="3" name="Rectangle 2"/>
          <p:cNvSpPr/>
          <p:nvPr/>
        </p:nvSpPr>
        <p:spPr>
          <a:xfrm>
            <a:off x="996043" y="2090057"/>
            <a:ext cx="4619565" cy="458074"/>
          </a:xfrm>
          <a:prstGeom prst="rect">
            <a:avLst/>
          </a:prstGeom>
        </p:spPr>
        <p:txBody>
          <a:bodyPr wrap="square">
            <a:spAutoFit/>
          </a:bodyPr>
          <a:lstStyle/>
          <a:p>
            <a:pPr>
              <a:lnSpc>
                <a:spcPct val="150000"/>
              </a:lnSpc>
              <a:spcAft>
                <a:spcPts val="0"/>
              </a:spcAft>
            </a:pPr>
            <a:endParaRPr lang="fr-FR" dirty="0" smtClean="0">
              <a:latin typeface="Times New Roman" panose="02020603050405020304" pitchFamily="18" charset="0"/>
              <a:ea typeface="Calibri" panose="020F0502020204030204" pitchFamily="34" charset="0"/>
              <a:cs typeface="Arial" panose="020B0604020202020204" pitchFamily="34" charset="0"/>
            </a:endParaRPr>
          </a:p>
        </p:txBody>
      </p:sp>
      <p:sp>
        <p:nvSpPr>
          <p:cNvPr id="4" name="Rectangle 3"/>
          <p:cNvSpPr/>
          <p:nvPr/>
        </p:nvSpPr>
        <p:spPr>
          <a:xfrm>
            <a:off x="857224" y="2000240"/>
            <a:ext cx="7625470" cy="369332"/>
          </a:xfrm>
          <a:prstGeom prst="rect">
            <a:avLst/>
          </a:prstGeom>
          <a:noFill/>
        </p:spPr>
        <p:txBody>
          <a:bodyPr wrap="square">
            <a:spAutoFit/>
          </a:bodyPr>
          <a:lstStyle/>
          <a:p>
            <a:pPr algn="just"/>
            <a:r>
              <a:rPr lang="fr-FR" dirty="0" smtClean="0">
                <a:latin typeface="Times New Roman" pitchFamily="18" charset="0"/>
                <a:cs typeface="Times New Roman" pitchFamily="18" charset="0"/>
              </a:rPr>
              <a:t>Du coté de la console où j’ ai lancé RADIUS en mode bug j’obtient au final:</a:t>
            </a:r>
            <a:endParaRPr lang="fr-FR" dirty="0">
              <a:latin typeface="Times New Roman" pitchFamily="18" charset="0"/>
              <a:cs typeface="Times New Roman" pitchFamily="18" charset="0"/>
            </a:endParaRPr>
          </a:p>
        </p:txBody>
      </p:sp>
      <p:pic>
        <p:nvPicPr>
          <p:cNvPr id="14" name="Image 13"/>
          <p:cNvPicPr/>
          <p:nvPr/>
        </p:nvPicPr>
        <p:blipFill>
          <a:blip r:embed="rId5" cstate="print"/>
          <a:srcRect l="12666" t="8775" r="35303" b="70540"/>
          <a:stretch>
            <a:fillRect/>
          </a:stretch>
        </p:blipFill>
        <p:spPr bwMode="auto">
          <a:xfrm>
            <a:off x="1142976" y="2500306"/>
            <a:ext cx="7215238" cy="2357454"/>
          </a:xfrm>
          <a:prstGeom prst="rect">
            <a:avLst/>
          </a:prstGeom>
          <a:noFill/>
          <a:ln w="9525">
            <a:noFill/>
            <a:miter lim="800000"/>
            <a:headEnd/>
            <a:tailEnd/>
          </a:ln>
        </p:spPr>
      </p:pic>
      <p:sp>
        <p:nvSpPr>
          <p:cNvPr id="15" name="Rectangle 14"/>
          <p:cNvSpPr/>
          <p:nvPr/>
        </p:nvSpPr>
        <p:spPr>
          <a:xfrm>
            <a:off x="857224" y="5143512"/>
            <a:ext cx="7715304" cy="969496"/>
          </a:xfrm>
          <a:prstGeom prst="rect">
            <a:avLst/>
          </a:prstGeom>
          <a:noFill/>
        </p:spPr>
        <p:txBody>
          <a:bodyPr wrap="square">
            <a:spAutoFit/>
          </a:bodyPr>
          <a:lstStyle/>
          <a:p>
            <a:pPr algn="just">
              <a:lnSpc>
                <a:spcPct val="150000"/>
              </a:lnSpc>
            </a:pPr>
            <a:r>
              <a:rPr lang="fr-FR" sz="2000" b="1" dirty="0" smtClean="0">
                <a:solidFill>
                  <a:schemeClr val="accent2"/>
                </a:solidFill>
                <a:latin typeface="Times New Roman" pitchFamily="18" charset="0"/>
                <a:cs typeface="Times New Roman" pitchFamily="18" charset="0"/>
              </a:rPr>
              <a:t>Remarque: </a:t>
            </a:r>
            <a:r>
              <a:rPr lang="fr-FR" dirty="0" smtClean="0">
                <a:latin typeface="Times New Roman" pitchFamily="18" charset="0"/>
                <a:cs typeface="Times New Roman" pitchFamily="18" charset="0"/>
              </a:rPr>
              <a:t>Nous pouvons créer plusieurs certificats  clients  et de connecter  à partir de plusieurs machines </a:t>
            </a:r>
          </a:p>
        </p:txBody>
      </p:sp>
      <p:graphicFrame>
        <p:nvGraphicFramePr>
          <p:cNvPr id="16" name="Diagramme 15"/>
          <p:cNvGraphicFramePr/>
          <p:nvPr>
            <p:extLst>
              <p:ext uri="{D42A27DB-BD31-4B8C-83A1-F6EECF244321}">
                <p14:modId xmlns:p14="http://schemas.microsoft.com/office/powerpoint/2010/main" val="2591018816"/>
              </p:ext>
            </p:extLst>
          </p:nvPr>
        </p:nvGraphicFramePr>
        <p:xfrm>
          <a:off x="491951" y="1357298"/>
          <a:ext cx="6366065" cy="46166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32008209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arn(outVertic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par>
                                <p:cTn id="18" presetID="47"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anim calcmode="lin" valueType="num">
                                      <p:cBhvr>
                                        <p:cTn id="21" dur="1000" fill="hold"/>
                                        <p:tgtEl>
                                          <p:spTgt spid="14"/>
                                        </p:tgtEl>
                                        <p:attrNameLst>
                                          <p:attrName>ppt_x</p:attrName>
                                        </p:attrNameLst>
                                      </p:cBhvr>
                                      <p:tavLst>
                                        <p:tav tm="0">
                                          <p:val>
                                            <p:strVal val="#ppt_x"/>
                                          </p:val>
                                        </p:tav>
                                        <p:tav tm="100000">
                                          <p:val>
                                            <p:strVal val="#ppt_x"/>
                                          </p:val>
                                        </p:tav>
                                      </p:tavLst>
                                    </p:anim>
                                    <p:anim calcmode="lin" valueType="num">
                                      <p:cBhvr>
                                        <p:cTn id="22" dur="1000" fill="hold"/>
                                        <p:tgtEl>
                                          <p:spTgt spid="14"/>
                                        </p:tgtEl>
                                        <p:attrNameLst>
                                          <p:attrName>ppt_y</p:attrName>
                                        </p:attrNameLst>
                                      </p:cBhvr>
                                      <p:tavLst>
                                        <p:tav tm="0">
                                          <p:val>
                                            <p:strVal val="#ppt_y-.1"/>
                                          </p:val>
                                        </p:tav>
                                        <p:tav tm="100000">
                                          <p:val>
                                            <p:strVal val="#ppt_y"/>
                                          </p:val>
                                        </p:tav>
                                      </p:tavLst>
                                    </p:anim>
                                  </p:childTnLst>
                                </p:cTn>
                              </p:par>
                              <p:par>
                                <p:cTn id="23" presetID="16" presetClass="entr" presetSubtype="21"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arn(inVertical)">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p:bldP spid="15" grpId="0"/>
      <p:bldGraphic spid="16"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Image1.jpg"/>
          <p:cNvPicPr>
            <a:picLocks noChangeAspect="1"/>
          </p:cNvPicPr>
          <p:nvPr/>
        </p:nvPicPr>
        <p:blipFill>
          <a:blip r:embed="rId3" cstate="print"/>
          <a:stretch>
            <a:fillRect/>
          </a:stretch>
        </p:blipFill>
        <p:spPr>
          <a:xfrm>
            <a:off x="0" y="0"/>
            <a:ext cx="9144000" cy="6858000"/>
          </a:xfrm>
          <a:prstGeom prst="rect">
            <a:avLst/>
          </a:prstGeom>
        </p:spPr>
      </p:pic>
      <p:sp>
        <p:nvSpPr>
          <p:cNvPr id="8" name="Espace réservé du numéro de diapositive 7"/>
          <p:cNvSpPr>
            <a:spLocks noGrp="1"/>
          </p:cNvSpPr>
          <p:nvPr>
            <p:ph type="sldNum" sz="quarter" idx="12"/>
          </p:nvPr>
        </p:nvSpPr>
        <p:spPr/>
        <p:txBody>
          <a:bodyPr/>
          <a:lstStyle/>
          <a:p>
            <a:fld id="{F1EFE527-61C2-4D9D-AD80-156EA13F7944}" type="slidenum">
              <a:rPr lang="es-ES" smtClean="0"/>
              <a:pPr/>
              <a:t>4</a:t>
            </a:fld>
            <a:endParaRPr lang="es-ES" dirty="0"/>
          </a:p>
        </p:txBody>
      </p:sp>
      <p:sp>
        <p:nvSpPr>
          <p:cNvPr id="9" name="Titre 15"/>
          <p:cNvSpPr txBox="1">
            <a:spLocks/>
          </p:cNvSpPr>
          <p:nvPr/>
        </p:nvSpPr>
        <p:spPr>
          <a:xfrm>
            <a:off x="1547664" y="260648"/>
            <a:ext cx="6643687" cy="857250"/>
          </a:xfrm>
          <a:prstGeom prst="rect">
            <a:avLst/>
          </a:prstGeom>
          <a:solidFill>
            <a:srgbClr val="79ABCD">
              <a:alpha val="41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noAutofit/>
          </a:bodyPr>
          <a:lstStyle/>
          <a:p>
            <a:pPr algn="ctr" fontAlgn="auto">
              <a:spcAft>
                <a:spcPts val="0"/>
              </a:spcAft>
              <a:defRPr/>
            </a:pPr>
            <a:r>
              <a:rPr lang="fr-FR" sz="4800" b="1" dirty="0" smtClean="0">
                <a:solidFill>
                  <a:schemeClr val="bg1"/>
                </a:solidFill>
                <a:effectLst>
                  <a:outerShdw blurRad="38100" dist="38100" dir="2700000" algn="tl">
                    <a:srgbClr val="000000">
                      <a:alpha val="43137"/>
                    </a:srgbClr>
                  </a:outerShdw>
                </a:effectLst>
                <a:latin typeface="Vijaya" pitchFamily="34" charset="0"/>
                <a:cs typeface="Vijaya" pitchFamily="34" charset="0"/>
              </a:rPr>
              <a:t>Introduction Générale </a:t>
            </a:r>
            <a:endParaRPr lang="fr-FR" sz="4800" b="1" dirty="0">
              <a:solidFill>
                <a:schemeClr val="bg1"/>
              </a:solidFill>
              <a:effectLst>
                <a:outerShdw blurRad="38100" dist="38100" dir="2700000" algn="tl">
                  <a:srgbClr val="000000">
                    <a:alpha val="43137"/>
                  </a:srgbClr>
                </a:outerShdw>
              </a:effectLst>
              <a:latin typeface="Vijaya" pitchFamily="34" charset="0"/>
              <a:cs typeface="Vijaya" pitchFamily="34" charset="0"/>
            </a:endParaRPr>
          </a:p>
        </p:txBody>
      </p:sp>
      <p:sp>
        <p:nvSpPr>
          <p:cNvPr id="23564" name="AutoShape 12"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23566" name="AutoShape 14"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23568" name="AutoShape 16"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pic>
        <p:nvPicPr>
          <p:cNvPr id="31" name="Image 30"/>
          <p:cNvPicPr>
            <a:picLocks noChangeAspect="1"/>
          </p:cNvPicPr>
          <p:nvPr/>
        </p:nvPicPr>
        <p:blipFill>
          <a:blip r:embed="rId4" cstate="print"/>
          <a:stretch>
            <a:fillRect/>
          </a:stretch>
        </p:blipFill>
        <p:spPr>
          <a:xfrm>
            <a:off x="6535241" y="5324822"/>
            <a:ext cx="1781175" cy="552450"/>
          </a:xfrm>
          <a:prstGeom prst="rect">
            <a:avLst/>
          </a:prstGeom>
          <a:ln>
            <a:noFill/>
          </a:ln>
          <a:effectLst>
            <a:softEdge rad="112500"/>
          </a:effectLst>
        </p:spPr>
      </p:pic>
      <p:sp>
        <p:nvSpPr>
          <p:cNvPr id="3" name="Rectangle 2"/>
          <p:cNvSpPr/>
          <p:nvPr/>
        </p:nvSpPr>
        <p:spPr>
          <a:xfrm>
            <a:off x="1003300" y="2380300"/>
            <a:ext cx="7683500" cy="1892826"/>
          </a:xfrm>
          <a:prstGeom prst="rect">
            <a:avLst/>
          </a:prstGeom>
        </p:spPr>
        <p:txBody>
          <a:bodyPr wrap="square">
            <a:spAutoFit/>
          </a:bodyPr>
          <a:lstStyle/>
          <a:p>
            <a:pPr marL="342900" indent="-342900" algn="just">
              <a:lnSpc>
                <a:spcPct val="150000"/>
              </a:lnSpc>
              <a:spcAft>
                <a:spcPts val="0"/>
              </a:spcAft>
              <a:buFont typeface="Wingdings" panose="05000000000000000000" pitchFamily="2" charset="2"/>
              <a:buChar char="Ø"/>
            </a:pPr>
            <a:r>
              <a:rPr lang="fr-FR" sz="2000" dirty="0" smtClean="0">
                <a:latin typeface="Times New Roman" panose="02020603050405020304" pitchFamily="18" charset="0"/>
                <a:ea typeface="Century Schoolbook" panose="02040604050505020304" pitchFamily="18" charset="0"/>
                <a:cs typeface="Times New Roman" panose="02020603050405020304" pitchFamily="18" charset="0"/>
              </a:rPr>
              <a:t>Notre projet a pour but de </a:t>
            </a:r>
            <a:r>
              <a:rPr lang="fr-FR" sz="2000" dirty="0">
                <a:latin typeface="Times New Roman" panose="02020603050405020304" pitchFamily="18" charset="0"/>
                <a:ea typeface="Century Schoolbook" panose="02040604050505020304" pitchFamily="18" charset="0"/>
                <a:cs typeface="Times New Roman" panose="02020603050405020304" pitchFamily="18" charset="0"/>
              </a:rPr>
              <a:t>sécuriser un réseau </a:t>
            </a:r>
            <a:r>
              <a:rPr lang="fr-FR" sz="2000" dirty="0" smtClean="0">
                <a:latin typeface="Times New Roman" panose="02020603050405020304" pitchFamily="18" charset="0"/>
                <a:ea typeface="Century Schoolbook" panose="02040604050505020304" pitchFamily="18" charset="0"/>
                <a:cs typeface="Times New Roman" panose="02020603050405020304" pitchFamily="18" charset="0"/>
              </a:rPr>
              <a:t>Wi-Fi en </a:t>
            </a:r>
            <a:r>
              <a:rPr lang="fr-FR" sz="2000" dirty="0">
                <a:latin typeface="Times New Roman" panose="02020603050405020304" pitchFamily="18" charset="0"/>
                <a:ea typeface="Century Schoolbook" panose="02040604050505020304" pitchFamily="18" charset="0"/>
                <a:cs typeface="Times New Roman" panose="02020603050405020304" pitchFamily="18" charset="0"/>
              </a:rPr>
              <a:t>mode infrastructure On mettant en place un serveur d’authentification </a:t>
            </a:r>
            <a:r>
              <a:rPr lang="fr-FR" sz="2000" dirty="0" smtClean="0">
                <a:latin typeface="Times New Roman" panose="02020603050405020304" pitchFamily="18" charset="0"/>
                <a:ea typeface="Century Schoolbook" panose="02040604050505020304" pitchFamily="18" charset="0"/>
                <a:cs typeface="Times New Roman" panose="02020603050405020304" pitchFamily="18" charset="0"/>
              </a:rPr>
              <a:t>RADIUS </a:t>
            </a:r>
            <a:r>
              <a:rPr lang="fr-FR" sz="2000" dirty="0" smtClean="0">
                <a:latin typeface="Times New Roman" panose="02020603050405020304" pitchFamily="18" charset="0"/>
                <a:ea typeface="Century Schoolbook" panose="02040604050505020304" pitchFamily="18" charset="0"/>
                <a:cs typeface="Times New Roman" panose="02020603050405020304" pitchFamily="18" charset="0"/>
              </a:rPr>
              <a:t>(FreeRadius)</a:t>
            </a:r>
            <a:r>
              <a:rPr lang="fr-FR" dirty="0" smtClean="0">
                <a:latin typeface="Times New Roman" panose="02020603050405020304" pitchFamily="18" charset="0"/>
                <a:ea typeface="Century Schoolbook" panose="02040604050505020304" pitchFamily="18" charset="0"/>
                <a:cs typeface="Times New Roman" panose="02020603050405020304" pitchFamily="18" charset="0"/>
              </a:rPr>
              <a:t> et configuration d’un firewall a l’aide d’un serveur PfSense.</a:t>
            </a:r>
            <a:endParaRPr lang="fr-FR" dirty="0">
              <a:latin typeface="Times New Roman" panose="02020603050405020304" pitchFamily="18" charset="0"/>
              <a:ea typeface="Calibri" panose="020F050202020403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2"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F1EFE527-61C2-4D9D-AD80-156EA13F7944}" type="slidenum">
              <a:rPr lang="es-ES" smtClean="0"/>
              <a:pPr/>
              <a:t>40</a:t>
            </a:fld>
            <a:endParaRPr lang="es-ES" dirty="0"/>
          </a:p>
        </p:txBody>
      </p:sp>
      <p:pic>
        <p:nvPicPr>
          <p:cNvPr id="5" name="Image 4" descr="Image1.jpg"/>
          <p:cNvPicPr>
            <a:picLocks noChangeAspect="1"/>
          </p:cNvPicPr>
          <p:nvPr/>
        </p:nvPicPr>
        <p:blipFill>
          <a:blip r:embed="rId2" cstate="print"/>
          <a:stretch>
            <a:fillRect/>
          </a:stretch>
        </p:blipFill>
        <p:spPr>
          <a:xfrm>
            <a:off x="0" y="44653"/>
            <a:ext cx="9144000" cy="6858000"/>
          </a:xfrm>
          <a:prstGeom prst="rect">
            <a:avLst/>
          </a:prstGeom>
        </p:spPr>
      </p:pic>
      <p:sp>
        <p:nvSpPr>
          <p:cNvPr id="6" name="Titre 15"/>
          <p:cNvSpPr txBox="1">
            <a:spLocks/>
          </p:cNvSpPr>
          <p:nvPr/>
        </p:nvSpPr>
        <p:spPr>
          <a:xfrm>
            <a:off x="1547664" y="260648"/>
            <a:ext cx="6643687" cy="857250"/>
          </a:xfrm>
          <a:prstGeom prst="rect">
            <a:avLst/>
          </a:prstGeom>
          <a:solidFill>
            <a:srgbClr val="79ABCD">
              <a:alpha val="41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noAutofit/>
          </a:bodyPr>
          <a:lstStyle/>
          <a:p>
            <a:pPr algn="ctr" fontAlgn="auto">
              <a:spcAft>
                <a:spcPts val="0"/>
              </a:spcAft>
              <a:defRPr/>
            </a:pPr>
            <a:r>
              <a:rPr lang="fr-FR" sz="4800" b="1" dirty="0">
                <a:solidFill>
                  <a:schemeClr val="bg1"/>
                </a:solidFill>
                <a:effectLst>
                  <a:outerShdw blurRad="38100" dist="38100" dir="2700000" algn="tl">
                    <a:srgbClr val="000000">
                      <a:alpha val="43137"/>
                    </a:srgbClr>
                  </a:outerShdw>
                </a:effectLst>
                <a:latin typeface="Vijaya" pitchFamily="34" charset="0"/>
                <a:cs typeface="Vijaya" pitchFamily="34" charset="0"/>
              </a:rPr>
              <a:t>Réalisation </a:t>
            </a:r>
          </a:p>
        </p:txBody>
      </p:sp>
      <p:grpSp>
        <p:nvGrpSpPr>
          <p:cNvPr id="8" name="Diagram group"/>
          <p:cNvGrpSpPr/>
          <p:nvPr/>
        </p:nvGrpSpPr>
        <p:grpSpPr>
          <a:xfrm>
            <a:off x="827584" y="1484784"/>
            <a:ext cx="6135232" cy="461665"/>
            <a:chOff x="230832" y="0"/>
            <a:chExt cx="6135232" cy="461665"/>
          </a:xfrm>
          <a:scene3d>
            <a:camera prst="perspectiveRelaxedModerately" zoom="92000"/>
            <a:lightRig rig="balanced" dir="t">
              <a:rot lat="0" lon="0" rev="12700000"/>
            </a:lightRig>
          </a:scene3d>
        </p:grpSpPr>
        <p:grpSp>
          <p:nvGrpSpPr>
            <p:cNvPr id="9" name="Groupe 8"/>
            <p:cNvGrpSpPr/>
            <p:nvPr/>
          </p:nvGrpSpPr>
          <p:grpSpPr>
            <a:xfrm>
              <a:off x="230832" y="0"/>
              <a:ext cx="6135232" cy="461665"/>
              <a:chOff x="230832" y="0"/>
              <a:chExt cx="6135232" cy="461665"/>
            </a:xfrm>
          </p:grpSpPr>
          <p:sp>
            <p:nvSpPr>
              <p:cNvPr id="10" name="Rectangle 9"/>
              <p:cNvSpPr/>
              <p:nvPr/>
            </p:nvSpPr>
            <p:spPr>
              <a:xfrm>
                <a:off x="230832" y="0"/>
                <a:ext cx="6135232" cy="461665"/>
              </a:xfrm>
              <a:prstGeom prst="rect">
                <a:avLst/>
              </a:prstGeom>
              <a:sp3d prstMaterial="plastic">
                <a:bevelT w="25400" h="25400"/>
                <a:bevelB w="25400" h="25400"/>
              </a:sp3d>
            </p:spPr>
            <p:style>
              <a:lnRef idx="1">
                <a:schemeClr val="accent5">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a:lstStyle/>
              <a:p>
                <a:endParaRPr lang="fr-FR" dirty="0"/>
              </a:p>
            </p:txBody>
          </p:sp>
          <p:sp>
            <p:nvSpPr>
              <p:cNvPr id="11" name="Rectangle 10"/>
              <p:cNvSpPr/>
              <p:nvPr/>
            </p:nvSpPr>
            <p:spPr>
              <a:xfrm>
                <a:off x="230832" y="0"/>
                <a:ext cx="6135232" cy="46166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fr-FR" sz="2200" b="1" dirty="0" smtClean="0"/>
                  <a:t>Installation &amp; configuration PfSense</a:t>
                </a:r>
                <a:r>
                  <a:rPr lang="fr-FR" sz="2200" b="1" kern="1200" dirty="0" smtClean="0"/>
                  <a:t>:</a:t>
                </a:r>
                <a:endParaRPr lang="fr-FR" sz="2200" kern="1200" dirty="0"/>
              </a:p>
            </p:txBody>
          </p:sp>
        </p:grpSp>
      </p:grpSp>
      <p:sp>
        <p:nvSpPr>
          <p:cNvPr id="13" name="Rectangle 12"/>
          <p:cNvSpPr/>
          <p:nvPr/>
        </p:nvSpPr>
        <p:spPr>
          <a:xfrm>
            <a:off x="1115616" y="2413338"/>
            <a:ext cx="7200800" cy="1477328"/>
          </a:xfrm>
          <a:prstGeom prst="rect">
            <a:avLst/>
          </a:prstGeom>
        </p:spPr>
        <p:txBody>
          <a:bodyPr wrap="square">
            <a:spAutoFit/>
          </a:bodyPr>
          <a:lstStyle/>
          <a:p>
            <a:pPr marL="285750" lvl="0" indent="-285750">
              <a:buFont typeface="Wingdings" pitchFamily="2" charset="2"/>
              <a:buChar char="q"/>
            </a:pPr>
            <a:r>
              <a:rPr lang="fr-FR" b="1" dirty="0"/>
              <a:t>Configuration DHCP :</a:t>
            </a:r>
          </a:p>
          <a:p>
            <a:r>
              <a:rPr lang="fr-FR" dirty="0"/>
              <a:t>Dans cette étape on va configurer un serveur DHCP  sur pfSense qui va attribuer des </a:t>
            </a:r>
            <a:r>
              <a:rPr lang="fr-FR" dirty="0" smtClean="0"/>
              <a:t>adresses IP </a:t>
            </a:r>
            <a:r>
              <a:rPr lang="fr-FR" dirty="0"/>
              <a:t>aux machines client qui se connecte à ce réseau </a:t>
            </a:r>
            <a:r>
              <a:rPr lang="fr-FR" dirty="0" smtClean="0"/>
              <a:t>local. On </a:t>
            </a:r>
            <a:r>
              <a:rPr lang="fr-FR" dirty="0"/>
              <a:t>lui donne un plage entre 192.168.2.10 et 192.168.2.99</a:t>
            </a:r>
          </a:p>
        </p:txBody>
      </p:sp>
      <p:pic>
        <p:nvPicPr>
          <p:cNvPr id="14" name="Image 13"/>
          <p:cNvPicPr/>
          <p:nvPr/>
        </p:nvPicPr>
        <p:blipFill>
          <a:blip r:embed="rId3">
            <a:extLst>
              <a:ext uri="{28A0092B-C50C-407E-A947-70E740481C1C}">
                <a14:useLocalDpi xmlns:a14="http://schemas.microsoft.com/office/drawing/2010/main" val="0"/>
              </a:ext>
            </a:extLst>
          </a:blip>
          <a:stretch>
            <a:fillRect/>
          </a:stretch>
        </p:blipFill>
        <p:spPr>
          <a:xfrm>
            <a:off x="1469954" y="3890666"/>
            <a:ext cx="5760720" cy="2712823"/>
          </a:xfrm>
          <a:prstGeom prst="rect">
            <a:avLst/>
          </a:prstGeom>
        </p:spPr>
      </p:pic>
    </p:spTree>
    <p:extLst>
      <p:ext uri="{BB962C8B-B14F-4D97-AF65-F5344CB8AC3E}">
        <p14:creationId xmlns:p14="http://schemas.microsoft.com/office/powerpoint/2010/main" val="10149091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anim calcmode="lin" valueType="num">
                                      <p:cBhvr>
                                        <p:cTn id="19" dur="1000" fill="hold"/>
                                        <p:tgtEl>
                                          <p:spTgt spid="13"/>
                                        </p:tgtEl>
                                        <p:attrNameLst>
                                          <p:attrName>ppt_x</p:attrName>
                                        </p:attrNameLst>
                                      </p:cBhvr>
                                      <p:tavLst>
                                        <p:tav tm="0">
                                          <p:val>
                                            <p:strVal val="#ppt_x"/>
                                          </p:val>
                                        </p:tav>
                                        <p:tav tm="100000">
                                          <p:val>
                                            <p:strVal val="#ppt_x"/>
                                          </p:val>
                                        </p:tav>
                                      </p:tavLst>
                                    </p:anim>
                                    <p:anim calcmode="lin" valueType="num">
                                      <p:cBhvr>
                                        <p:cTn id="2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F1EFE527-61C2-4D9D-AD80-156EA13F7944}" type="slidenum">
              <a:rPr lang="es-ES" smtClean="0"/>
              <a:pPr/>
              <a:t>41</a:t>
            </a:fld>
            <a:endParaRPr lang="es-ES" dirty="0"/>
          </a:p>
        </p:txBody>
      </p:sp>
      <p:pic>
        <p:nvPicPr>
          <p:cNvPr id="5" name="Image 4" descr="Image1.jpg"/>
          <p:cNvPicPr>
            <a:picLocks noChangeAspect="1"/>
          </p:cNvPicPr>
          <p:nvPr/>
        </p:nvPicPr>
        <p:blipFill>
          <a:blip r:embed="rId2" cstate="print"/>
          <a:stretch>
            <a:fillRect/>
          </a:stretch>
        </p:blipFill>
        <p:spPr>
          <a:xfrm>
            <a:off x="0" y="44653"/>
            <a:ext cx="9144000" cy="6858000"/>
          </a:xfrm>
          <a:prstGeom prst="rect">
            <a:avLst/>
          </a:prstGeom>
        </p:spPr>
      </p:pic>
      <p:sp>
        <p:nvSpPr>
          <p:cNvPr id="6" name="Titre 15"/>
          <p:cNvSpPr txBox="1">
            <a:spLocks/>
          </p:cNvSpPr>
          <p:nvPr/>
        </p:nvSpPr>
        <p:spPr>
          <a:xfrm>
            <a:off x="1547664" y="260648"/>
            <a:ext cx="6643687" cy="857250"/>
          </a:xfrm>
          <a:prstGeom prst="rect">
            <a:avLst/>
          </a:prstGeom>
          <a:solidFill>
            <a:srgbClr val="79ABCD">
              <a:alpha val="41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noAutofit/>
          </a:bodyPr>
          <a:lstStyle/>
          <a:p>
            <a:pPr algn="ctr" fontAlgn="auto">
              <a:spcAft>
                <a:spcPts val="0"/>
              </a:spcAft>
              <a:defRPr/>
            </a:pPr>
            <a:r>
              <a:rPr lang="fr-FR" sz="4800" b="1" dirty="0">
                <a:solidFill>
                  <a:schemeClr val="bg1"/>
                </a:solidFill>
                <a:effectLst>
                  <a:outerShdw blurRad="38100" dist="38100" dir="2700000" algn="tl">
                    <a:srgbClr val="000000">
                      <a:alpha val="43137"/>
                    </a:srgbClr>
                  </a:outerShdw>
                </a:effectLst>
                <a:latin typeface="Vijaya" pitchFamily="34" charset="0"/>
                <a:cs typeface="Vijaya" pitchFamily="34" charset="0"/>
              </a:rPr>
              <a:t>Réalisation </a:t>
            </a:r>
          </a:p>
        </p:txBody>
      </p:sp>
      <p:sp>
        <p:nvSpPr>
          <p:cNvPr id="7" name="Rectangle 6"/>
          <p:cNvSpPr/>
          <p:nvPr/>
        </p:nvSpPr>
        <p:spPr>
          <a:xfrm>
            <a:off x="1115616" y="2274838"/>
            <a:ext cx="7632848" cy="1754326"/>
          </a:xfrm>
          <a:prstGeom prst="rect">
            <a:avLst/>
          </a:prstGeom>
        </p:spPr>
        <p:txBody>
          <a:bodyPr wrap="square">
            <a:spAutoFit/>
          </a:bodyPr>
          <a:lstStyle/>
          <a:p>
            <a:pPr marL="285750" lvl="0" indent="-285750" algn="just">
              <a:buFont typeface="Wingdings" pitchFamily="2" charset="2"/>
              <a:buChar char="q"/>
            </a:pPr>
            <a:r>
              <a:rPr lang="fr-FR" b="1" dirty="0"/>
              <a:t>Configuration de </a:t>
            </a:r>
            <a:r>
              <a:rPr lang="fr-FR" b="1" dirty="0" err="1"/>
              <a:t>S</a:t>
            </a:r>
            <a:r>
              <a:rPr lang="fr-FR" b="1" dirty="0" err="1" smtClean="0"/>
              <a:t>quid</a:t>
            </a:r>
            <a:r>
              <a:rPr lang="fr-FR" b="1" dirty="0" smtClean="0"/>
              <a:t> </a:t>
            </a:r>
            <a:r>
              <a:rPr lang="fr-FR" b="1" dirty="0"/>
              <a:t>proxy server :</a:t>
            </a:r>
          </a:p>
          <a:p>
            <a:pPr algn="just"/>
            <a:r>
              <a:rPr lang="fr-FR" dirty="0"/>
              <a:t> </a:t>
            </a:r>
          </a:p>
          <a:p>
            <a:pPr algn="just"/>
            <a:r>
              <a:rPr lang="fr-FR" dirty="0"/>
              <a:t>Dans une première étape on ajoute le service </a:t>
            </a:r>
            <a:r>
              <a:rPr lang="fr-FR" dirty="0" err="1"/>
              <a:t>squid</a:t>
            </a:r>
            <a:r>
              <a:rPr lang="fr-FR" dirty="0"/>
              <a:t> proxy server à travers de system&gt;  package Manager &gt;</a:t>
            </a:r>
            <a:r>
              <a:rPr lang="fr-FR" dirty="0" err="1"/>
              <a:t>installed</a:t>
            </a:r>
            <a:r>
              <a:rPr lang="fr-FR" dirty="0"/>
              <a:t> Packages&gt;Install </a:t>
            </a:r>
            <a:r>
              <a:rPr lang="fr-FR" dirty="0" err="1"/>
              <a:t>squid</a:t>
            </a:r>
            <a:r>
              <a:rPr lang="fr-FR" dirty="0"/>
              <a:t> </a:t>
            </a:r>
          </a:p>
          <a:p>
            <a:pPr algn="just"/>
            <a:r>
              <a:rPr lang="fr-FR" dirty="0"/>
              <a:t>Apres l’installation de service </a:t>
            </a:r>
            <a:r>
              <a:rPr lang="fr-FR" dirty="0" err="1"/>
              <a:t>Squid</a:t>
            </a:r>
            <a:r>
              <a:rPr lang="fr-FR" dirty="0"/>
              <a:t> on ajoute deux utilisateurs Atef et Nadhmi</a:t>
            </a:r>
          </a:p>
        </p:txBody>
      </p:sp>
      <p:pic>
        <p:nvPicPr>
          <p:cNvPr id="8" name="Image 7" descr="https://fbcdn-sphotos-a-a.akamaihd.net/hphotos-ak-xat1/v/t35.0-12/13262406_1014035548691549_1463412028_o.png?oh=6eaba151b5becc6416e181abb3f24c32&amp;oe=57453C80&amp;__gda__=1464150990_12b32ef039cb1a30ebbd1f838184dec5"/>
          <p:cNvPicPr/>
          <p:nvPr/>
        </p:nvPicPr>
        <p:blipFill rotWithShape="1">
          <a:blip r:embed="rId3">
            <a:extLst>
              <a:ext uri="{28A0092B-C50C-407E-A947-70E740481C1C}">
                <a14:useLocalDpi xmlns:a14="http://schemas.microsoft.com/office/drawing/2010/main" val="0"/>
              </a:ext>
            </a:extLst>
          </a:blip>
          <a:srcRect r="6902" b="44412"/>
          <a:stretch/>
        </p:blipFill>
        <p:spPr bwMode="auto">
          <a:xfrm>
            <a:off x="1547664" y="4029164"/>
            <a:ext cx="6912768" cy="26670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14372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barn(inVertical)">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ircle(in)">
                                      <p:cBhvr>
                                        <p:cTn id="1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F1EFE527-61C2-4D9D-AD80-156EA13F7944}" type="slidenum">
              <a:rPr lang="es-ES" smtClean="0"/>
              <a:pPr/>
              <a:t>42</a:t>
            </a:fld>
            <a:endParaRPr lang="es-ES" dirty="0"/>
          </a:p>
        </p:txBody>
      </p:sp>
      <p:pic>
        <p:nvPicPr>
          <p:cNvPr id="5" name="Image 4" descr="Image1.jpg"/>
          <p:cNvPicPr>
            <a:picLocks noChangeAspect="1"/>
          </p:cNvPicPr>
          <p:nvPr/>
        </p:nvPicPr>
        <p:blipFill>
          <a:blip r:embed="rId2" cstate="print"/>
          <a:stretch>
            <a:fillRect/>
          </a:stretch>
        </p:blipFill>
        <p:spPr>
          <a:xfrm>
            <a:off x="0" y="44653"/>
            <a:ext cx="9144000" cy="6858000"/>
          </a:xfrm>
          <a:prstGeom prst="rect">
            <a:avLst/>
          </a:prstGeom>
        </p:spPr>
      </p:pic>
      <p:sp>
        <p:nvSpPr>
          <p:cNvPr id="6" name="Titre 15"/>
          <p:cNvSpPr txBox="1">
            <a:spLocks/>
          </p:cNvSpPr>
          <p:nvPr/>
        </p:nvSpPr>
        <p:spPr>
          <a:xfrm>
            <a:off x="1547664" y="260648"/>
            <a:ext cx="6643687" cy="857250"/>
          </a:xfrm>
          <a:prstGeom prst="rect">
            <a:avLst/>
          </a:prstGeom>
          <a:solidFill>
            <a:srgbClr val="79ABCD">
              <a:alpha val="41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noAutofit/>
          </a:bodyPr>
          <a:lstStyle/>
          <a:p>
            <a:pPr algn="ctr" fontAlgn="auto">
              <a:spcAft>
                <a:spcPts val="0"/>
              </a:spcAft>
              <a:defRPr/>
            </a:pPr>
            <a:r>
              <a:rPr lang="fr-FR" sz="4800" b="1" dirty="0">
                <a:solidFill>
                  <a:schemeClr val="bg1"/>
                </a:solidFill>
                <a:effectLst>
                  <a:outerShdw blurRad="38100" dist="38100" dir="2700000" algn="tl">
                    <a:srgbClr val="000000">
                      <a:alpha val="43137"/>
                    </a:srgbClr>
                  </a:outerShdw>
                </a:effectLst>
                <a:latin typeface="Vijaya" pitchFamily="34" charset="0"/>
                <a:cs typeface="Vijaya" pitchFamily="34" charset="0"/>
              </a:rPr>
              <a:t>Réalisation </a:t>
            </a:r>
          </a:p>
        </p:txBody>
      </p:sp>
      <p:sp>
        <p:nvSpPr>
          <p:cNvPr id="7" name="Rectangle 6"/>
          <p:cNvSpPr/>
          <p:nvPr/>
        </p:nvSpPr>
        <p:spPr>
          <a:xfrm>
            <a:off x="1145136" y="1628800"/>
            <a:ext cx="3559501" cy="369332"/>
          </a:xfrm>
          <a:prstGeom prst="rect">
            <a:avLst/>
          </a:prstGeom>
        </p:spPr>
        <p:txBody>
          <a:bodyPr wrap="none">
            <a:spAutoFit/>
          </a:bodyPr>
          <a:lstStyle/>
          <a:p>
            <a:pPr marL="285750" lvl="0" indent="-285750" algn="just">
              <a:buFont typeface="Wingdings" pitchFamily="2" charset="2"/>
              <a:buChar char="q"/>
            </a:pPr>
            <a:r>
              <a:rPr lang="fr-FR" b="1" dirty="0" smtClean="0"/>
              <a:t>Test </a:t>
            </a:r>
            <a:r>
              <a:rPr lang="fr-FR" b="1" dirty="0"/>
              <a:t>de </a:t>
            </a:r>
            <a:r>
              <a:rPr lang="fr-FR" b="1" dirty="0" err="1"/>
              <a:t>Squid</a:t>
            </a:r>
            <a:r>
              <a:rPr lang="fr-FR" b="1" dirty="0"/>
              <a:t> proxy server :</a:t>
            </a:r>
            <a:endParaRPr lang="fr-FR" b="1" dirty="0"/>
          </a:p>
        </p:txBody>
      </p:sp>
      <p:sp>
        <p:nvSpPr>
          <p:cNvPr id="9" name="Rectangle 8"/>
          <p:cNvSpPr/>
          <p:nvPr/>
        </p:nvSpPr>
        <p:spPr>
          <a:xfrm>
            <a:off x="1145136" y="2136339"/>
            <a:ext cx="7315296" cy="1754326"/>
          </a:xfrm>
          <a:prstGeom prst="rect">
            <a:avLst/>
          </a:prstGeom>
        </p:spPr>
        <p:txBody>
          <a:bodyPr wrap="square">
            <a:spAutoFit/>
          </a:bodyPr>
          <a:lstStyle/>
          <a:p>
            <a:r>
              <a:rPr lang="fr-FR" dirty="0"/>
              <a:t>Sur le  paramètre de navigateur de la machine client Windows XP on change la méthode d’accès internet en proxy et en lui attribue l’adresse IP se de serveur pfSense 192.168.2.1  avec le port 3128  puis on aller la barre de rechercher on tape l’adresse Google et remarque que le navigateur affiche un fenêtre demandant un login et un mot de passe .</a:t>
            </a:r>
          </a:p>
        </p:txBody>
      </p:sp>
      <p:pic>
        <p:nvPicPr>
          <p:cNvPr id="10" name="Image 9" descr="https://fbcdn-sphotos-g-a.akamaihd.net/hphotos-ak-xfl1/v/t34.0-12/13285644_1014147068680397_471569700_n.png?oh=f20de34ea98cf859c82a710f139bdc57&amp;oe=574630A3&amp;__gda__=1464154193_e49b4db7c9df1ac02f28dd7c5816f5bf"/>
          <p:cNvPicPr/>
          <p:nvPr/>
        </p:nvPicPr>
        <p:blipFill>
          <a:blip r:embed="rId3">
            <a:extLst>
              <a:ext uri="{28A0092B-C50C-407E-A947-70E740481C1C}">
                <a14:useLocalDpi xmlns:a14="http://schemas.microsoft.com/office/drawing/2010/main" val="0"/>
              </a:ext>
            </a:extLst>
          </a:blip>
          <a:srcRect/>
          <a:stretch>
            <a:fillRect/>
          </a:stretch>
        </p:blipFill>
        <p:spPr bwMode="auto">
          <a:xfrm>
            <a:off x="1515692" y="3809941"/>
            <a:ext cx="5762625" cy="3092712"/>
          </a:xfrm>
          <a:prstGeom prst="rect">
            <a:avLst/>
          </a:prstGeom>
          <a:noFill/>
          <a:ln>
            <a:noFill/>
          </a:ln>
        </p:spPr>
      </p:pic>
    </p:spTree>
    <p:extLst>
      <p:ext uri="{BB962C8B-B14F-4D97-AF65-F5344CB8AC3E}">
        <p14:creationId xmlns:p14="http://schemas.microsoft.com/office/powerpoint/2010/main" val="17278232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1000"/>
                                        <p:tgtEl>
                                          <p:spTgt spid="7">
                                            <p:txEl>
                                              <p:pRg st="0" end="0"/>
                                            </p:txEl>
                                          </p:spTgt>
                                        </p:tgtEl>
                                      </p:cBhvr>
                                    </p:animEffect>
                                    <p:anim calcmode="lin" valueType="num">
                                      <p:cBhvr>
                                        <p:cTn id="13"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31"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1000" fill="hold"/>
                                        <p:tgtEl>
                                          <p:spTgt spid="10"/>
                                        </p:tgtEl>
                                        <p:attrNameLst>
                                          <p:attrName>ppt_w</p:attrName>
                                        </p:attrNameLst>
                                      </p:cBhvr>
                                      <p:tavLst>
                                        <p:tav tm="0">
                                          <p:val>
                                            <p:fltVal val="0"/>
                                          </p:val>
                                        </p:tav>
                                        <p:tav tm="100000">
                                          <p:val>
                                            <p:strVal val="#ppt_w"/>
                                          </p:val>
                                        </p:tav>
                                      </p:tavLst>
                                    </p:anim>
                                    <p:anim calcmode="lin" valueType="num">
                                      <p:cBhvr>
                                        <p:cTn id="27" dur="1000" fill="hold"/>
                                        <p:tgtEl>
                                          <p:spTgt spid="10"/>
                                        </p:tgtEl>
                                        <p:attrNameLst>
                                          <p:attrName>ppt_h</p:attrName>
                                        </p:attrNameLst>
                                      </p:cBhvr>
                                      <p:tavLst>
                                        <p:tav tm="0">
                                          <p:val>
                                            <p:fltVal val="0"/>
                                          </p:val>
                                        </p:tav>
                                        <p:tav tm="100000">
                                          <p:val>
                                            <p:strVal val="#ppt_h"/>
                                          </p:val>
                                        </p:tav>
                                      </p:tavLst>
                                    </p:anim>
                                    <p:anim calcmode="lin" valueType="num">
                                      <p:cBhvr>
                                        <p:cTn id="28" dur="1000" fill="hold"/>
                                        <p:tgtEl>
                                          <p:spTgt spid="10"/>
                                        </p:tgtEl>
                                        <p:attrNameLst>
                                          <p:attrName>style.rotation</p:attrName>
                                        </p:attrNameLst>
                                      </p:cBhvr>
                                      <p:tavLst>
                                        <p:tav tm="0">
                                          <p:val>
                                            <p:fltVal val="90"/>
                                          </p:val>
                                        </p:tav>
                                        <p:tav tm="100000">
                                          <p:val>
                                            <p:fltVal val="0"/>
                                          </p:val>
                                        </p:tav>
                                      </p:tavLst>
                                    </p:anim>
                                    <p:animEffect transition="in" filter="fade">
                                      <p:cBhvr>
                                        <p:cTn id="2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F1EFE527-61C2-4D9D-AD80-156EA13F7944}" type="slidenum">
              <a:rPr lang="es-ES" smtClean="0"/>
              <a:pPr/>
              <a:t>43</a:t>
            </a:fld>
            <a:endParaRPr lang="es-ES" dirty="0"/>
          </a:p>
        </p:txBody>
      </p:sp>
      <p:pic>
        <p:nvPicPr>
          <p:cNvPr id="5" name="Image 4" descr="Image1.jpg"/>
          <p:cNvPicPr>
            <a:picLocks noChangeAspect="1"/>
          </p:cNvPicPr>
          <p:nvPr/>
        </p:nvPicPr>
        <p:blipFill>
          <a:blip r:embed="rId2" cstate="print"/>
          <a:stretch>
            <a:fillRect/>
          </a:stretch>
        </p:blipFill>
        <p:spPr>
          <a:xfrm>
            <a:off x="0" y="44653"/>
            <a:ext cx="9144000" cy="6858000"/>
          </a:xfrm>
          <a:prstGeom prst="rect">
            <a:avLst/>
          </a:prstGeom>
        </p:spPr>
      </p:pic>
      <p:sp>
        <p:nvSpPr>
          <p:cNvPr id="6" name="Titre 15"/>
          <p:cNvSpPr txBox="1">
            <a:spLocks/>
          </p:cNvSpPr>
          <p:nvPr/>
        </p:nvSpPr>
        <p:spPr>
          <a:xfrm>
            <a:off x="1547664" y="260648"/>
            <a:ext cx="6643687" cy="857250"/>
          </a:xfrm>
          <a:prstGeom prst="rect">
            <a:avLst/>
          </a:prstGeom>
          <a:solidFill>
            <a:srgbClr val="79ABCD">
              <a:alpha val="41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noAutofit/>
          </a:bodyPr>
          <a:lstStyle/>
          <a:p>
            <a:pPr algn="ctr" fontAlgn="auto">
              <a:spcAft>
                <a:spcPts val="0"/>
              </a:spcAft>
              <a:defRPr/>
            </a:pPr>
            <a:r>
              <a:rPr lang="fr-FR" sz="4800" b="1" dirty="0">
                <a:solidFill>
                  <a:schemeClr val="bg1"/>
                </a:solidFill>
                <a:effectLst>
                  <a:outerShdw blurRad="38100" dist="38100" dir="2700000" algn="tl">
                    <a:srgbClr val="000000">
                      <a:alpha val="43137"/>
                    </a:srgbClr>
                  </a:outerShdw>
                </a:effectLst>
                <a:latin typeface="Vijaya" pitchFamily="34" charset="0"/>
                <a:cs typeface="Vijaya" pitchFamily="34" charset="0"/>
              </a:rPr>
              <a:t>Réalisation </a:t>
            </a:r>
          </a:p>
        </p:txBody>
      </p:sp>
      <p:sp>
        <p:nvSpPr>
          <p:cNvPr id="7" name="Rectangle 6"/>
          <p:cNvSpPr/>
          <p:nvPr/>
        </p:nvSpPr>
        <p:spPr>
          <a:xfrm>
            <a:off x="755576" y="1997839"/>
            <a:ext cx="8064896" cy="2169825"/>
          </a:xfrm>
          <a:prstGeom prst="rect">
            <a:avLst/>
          </a:prstGeom>
        </p:spPr>
        <p:txBody>
          <a:bodyPr wrap="square">
            <a:spAutoFit/>
          </a:bodyPr>
          <a:lstStyle/>
          <a:p>
            <a:pPr marL="285750" lvl="0" indent="-285750" algn="just">
              <a:lnSpc>
                <a:spcPct val="150000"/>
              </a:lnSpc>
              <a:buFont typeface="Wingdings" pitchFamily="2" charset="2"/>
              <a:buChar char="q"/>
            </a:pPr>
            <a:r>
              <a:rPr lang="fr-FR" b="1" dirty="0" smtClean="0"/>
              <a:t>Configuration de </a:t>
            </a:r>
            <a:r>
              <a:rPr lang="fr-FR" b="1" dirty="0" err="1" smtClean="0"/>
              <a:t>SquidGuard</a:t>
            </a:r>
            <a:r>
              <a:rPr lang="fr-FR" b="1" dirty="0" smtClean="0"/>
              <a:t> Proxy Filter :</a:t>
            </a:r>
          </a:p>
          <a:p>
            <a:pPr algn="just">
              <a:lnSpc>
                <a:spcPct val="150000"/>
              </a:lnSpc>
            </a:pPr>
            <a:r>
              <a:rPr lang="fr-FR" dirty="0" smtClean="0"/>
              <a:t>Même </a:t>
            </a:r>
            <a:r>
              <a:rPr lang="fr-FR" dirty="0"/>
              <a:t>principe que </a:t>
            </a:r>
            <a:r>
              <a:rPr lang="fr-FR" dirty="0" err="1"/>
              <a:t>squid</a:t>
            </a:r>
            <a:r>
              <a:rPr lang="fr-FR" dirty="0"/>
              <a:t> proxy on installe le service </a:t>
            </a:r>
            <a:r>
              <a:rPr lang="fr-FR" dirty="0" err="1"/>
              <a:t>SquidGuard</a:t>
            </a:r>
            <a:r>
              <a:rPr lang="fr-FR" dirty="0"/>
              <a:t> Proxy Filter.</a:t>
            </a:r>
          </a:p>
          <a:p>
            <a:pPr algn="just">
              <a:lnSpc>
                <a:spcPct val="150000"/>
              </a:lnSpc>
            </a:pPr>
            <a:r>
              <a:rPr lang="fr-FR" dirty="0"/>
              <a:t>Dans cette étapes on va configurer le Blacklist ceci qui permet de bloquer des sites Web précisé selon le choix d’administrateurs.</a:t>
            </a:r>
          </a:p>
          <a:p>
            <a:pPr algn="just">
              <a:lnSpc>
                <a:spcPct val="150000"/>
              </a:lnSpc>
            </a:pPr>
            <a:r>
              <a:rPr lang="fr-FR" dirty="0"/>
              <a:t>Sur le « General setting » on ajoute une Blacklist </a:t>
            </a:r>
            <a:r>
              <a:rPr lang="fr-FR" dirty="0" smtClean="0"/>
              <a:t>.</a:t>
            </a:r>
            <a:endParaRPr lang="fr-FR" dirty="0"/>
          </a:p>
        </p:txBody>
      </p:sp>
    </p:spTree>
    <p:extLst>
      <p:ext uri="{BB962C8B-B14F-4D97-AF65-F5344CB8AC3E}">
        <p14:creationId xmlns:p14="http://schemas.microsoft.com/office/powerpoint/2010/main" val="21628570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nodeType="click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circle(in)">
                                      <p:cBhvr>
                                        <p:cTn id="16" dur="2000"/>
                                        <p:tgtEl>
                                          <p:spTgt spid="7">
                                            <p:txEl>
                                              <p:pRg st="1" end="1"/>
                                            </p:txEl>
                                          </p:spTgt>
                                        </p:tgtEl>
                                      </p:cBhvr>
                                    </p:animEffect>
                                  </p:childTnLst>
                                </p:cTn>
                              </p:par>
                              <p:par>
                                <p:cTn id="17" presetID="6" presetClass="entr" presetSubtype="16" fill="hold"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circle(in)">
                                      <p:cBhvr>
                                        <p:cTn id="19" dur="2000"/>
                                        <p:tgtEl>
                                          <p:spTgt spid="7">
                                            <p:txEl>
                                              <p:pRg st="2" end="2"/>
                                            </p:txEl>
                                          </p:spTgt>
                                        </p:tgtEl>
                                      </p:cBhvr>
                                    </p:animEffect>
                                  </p:childTnLst>
                                </p:cTn>
                              </p:par>
                              <p:par>
                                <p:cTn id="20" presetID="6" presetClass="entr" presetSubtype="16" fill="hold" nodeType="with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circle(in)">
                                      <p:cBhvr>
                                        <p:cTn id="22" dur="20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F1EFE527-61C2-4D9D-AD80-156EA13F7944}" type="slidenum">
              <a:rPr lang="es-ES" smtClean="0"/>
              <a:pPr/>
              <a:t>44</a:t>
            </a:fld>
            <a:endParaRPr lang="es-ES" dirty="0"/>
          </a:p>
        </p:txBody>
      </p:sp>
      <p:pic>
        <p:nvPicPr>
          <p:cNvPr id="5" name="Image 4" descr="Image1.jpg"/>
          <p:cNvPicPr>
            <a:picLocks noChangeAspect="1"/>
          </p:cNvPicPr>
          <p:nvPr/>
        </p:nvPicPr>
        <p:blipFill>
          <a:blip r:embed="rId2" cstate="print"/>
          <a:stretch>
            <a:fillRect/>
          </a:stretch>
        </p:blipFill>
        <p:spPr>
          <a:xfrm>
            <a:off x="0" y="44653"/>
            <a:ext cx="9144000" cy="6858000"/>
          </a:xfrm>
          <a:prstGeom prst="rect">
            <a:avLst/>
          </a:prstGeom>
        </p:spPr>
      </p:pic>
      <p:sp>
        <p:nvSpPr>
          <p:cNvPr id="6" name="Titre 15"/>
          <p:cNvSpPr txBox="1">
            <a:spLocks/>
          </p:cNvSpPr>
          <p:nvPr/>
        </p:nvSpPr>
        <p:spPr>
          <a:xfrm>
            <a:off x="1547664" y="260648"/>
            <a:ext cx="6643687" cy="857250"/>
          </a:xfrm>
          <a:prstGeom prst="rect">
            <a:avLst/>
          </a:prstGeom>
          <a:solidFill>
            <a:srgbClr val="79ABCD">
              <a:alpha val="41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noAutofit/>
          </a:bodyPr>
          <a:lstStyle/>
          <a:p>
            <a:pPr algn="ctr" fontAlgn="auto">
              <a:spcAft>
                <a:spcPts val="0"/>
              </a:spcAft>
              <a:defRPr/>
            </a:pPr>
            <a:r>
              <a:rPr lang="fr-FR" sz="4800" b="1" dirty="0">
                <a:solidFill>
                  <a:schemeClr val="bg1"/>
                </a:solidFill>
                <a:effectLst>
                  <a:outerShdw blurRad="38100" dist="38100" dir="2700000" algn="tl">
                    <a:srgbClr val="000000">
                      <a:alpha val="43137"/>
                    </a:srgbClr>
                  </a:outerShdw>
                </a:effectLst>
                <a:latin typeface="Vijaya" pitchFamily="34" charset="0"/>
                <a:cs typeface="Vijaya" pitchFamily="34" charset="0"/>
              </a:rPr>
              <a:t>Réalisation </a:t>
            </a:r>
          </a:p>
        </p:txBody>
      </p:sp>
      <p:sp>
        <p:nvSpPr>
          <p:cNvPr id="7" name="Rectangle 6"/>
          <p:cNvSpPr/>
          <p:nvPr/>
        </p:nvSpPr>
        <p:spPr>
          <a:xfrm>
            <a:off x="1115616" y="1772816"/>
            <a:ext cx="3700565" cy="369332"/>
          </a:xfrm>
          <a:prstGeom prst="rect">
            <a:avLst/>
          </a:prstGeom>
        </p:spPr>
        <p:txBody>
          <a:bodyPr wrap="none">
            <a:spAutoFit/>
          </a:bodyPr>
          <a:lstStyle/>
          <a:p>
            <a:pPr marL="285750" indent="-285750">
              <a:buFont typeface="Wingdings" pitchFamily="2" charset="2"/>
              <a:buChar char="q"/>
            </a:pPr>
            <a:r>
              <a:rPr lang="en-US" b="1" dirty="0"/>
              <a:t>Test </a:t>
            </a:r>
            <a:r>
              <a:rPr lang="en-US" b="1" dirty="0" err="1"/>
              <a:t>SquidGuard</a:t>
            </a:r>
            <a:r>
              <a:rPr lang="en-US" b="1" dirty="0"/>
              <a:t>  proxy filter</a:t>
            </a:r>
            <a:r>
              <a:rPr lang="en-US" dirty="0"/>
              <a:t> </a:t>
            </a:r>
            <a:endParaRPr lang="fr-FR" dirty="0"/>
          </a:p>
        </p:txBody>
      </p:sp>
      <p:sp>
        <p:nvSpPr>
          <p:cNvPr id="8" name="Rectangle 7"/>
          <p:cNvSpPr/>
          <p:nvPr/>
        </p:nvSpPr>
        <p:spPr>
          <a:xfrm>
            <a:off x="1115616" y="2360034"/>
            <a:ext cx="7704856" cy="923330"/>
          </a:xfrm>
          <a:prstGeom prst="rect">
            <a:avLst/>
          </a:prstGeom>
        </p:spPr>
        <p:txBody>
          <a:bodyPr wrap="square">
            <a:spAutoFit/>
          </a:bodyPr>
          <a:lstStyle/>
          <a:p>
            <a:r>
              <a:rPr lang="fr-FR" dirty="0"/>
              <a:t>sur le navigateur  de la machine client on accède aux sites  web de chat, le navigateur nous répond pas le message suivant </a:t>
            </a:r>
            <a:r>
              <a:rPr lang="fr-FR" dirty="0" smtClean="0"/>
              <a:t>;</a:t>
            </a:r>
          </a:p>
          <a:p>
            <a:endParaRPr lang="fr-FR" dirty="0"/>
          </a:p>
        </p:txBody>
      </p:sp>
      <p:pic>
        <p:nvPicPr>
          <p:cNvPr id="9" name="Image 8"/>
          <p:cNvPicPr/>
          <p:nvPr/>
        </p:nvPicPr>
        <p:blipFill rotWithShape="1">
          <a:blip r:embed="rId3">
            <a:extLst>
              <a:ext uri="{28A0092B-C50C-407E-A947-70E740481C1C}">
                <a14:useLocalDpi xmlns:a14="http://schemas.microsoft.com/office/drawing/2010/main" val="0"/>
              </a:ext>
            </a:extLst>
          </a:blip>
          <a:srcRect r="39560"/>
          <a:stretch/>
        </p:blipFill>
        <p:spPr bwMode="auto">
          <a:xfrm>
            <a:off x="1547664" y="3283364"/>
            <a:ext cx="7128792" cy="32419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913214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2000"/>
                                        <p:tgtEl>
                                          <p:spTgt spid="7">
                                            <p:txEl>
                                              <p:pRg st="0" end="0"/>
                                            </p:txEl>
                                          </p:spTgt>
                                        </p:tgtEl>
                                      </p:cBhvr>
                                    </p:animEffect>
                                    <p:anim calcmode="lin" valueType="num">
                                      <p:cBhvr>
                                        <p:cTn id="13" dur="2000" fill="hold"/>
                                        <p:tgtEl>
                                          <p:spTgt spid="7">
                                            <p:txEl>
                                              <p:pRg st="0" end="0"/>
                                            </p:txEl>
                                          </p:spTgt>
                                        </p:tgtEl>
                                        <p:attrNameLst>
                                          <p:attrName>ppt_w</p:attrName>
                                        </p:attrNameLst>
                                      </p:cBhvr>
                                      <p:tavLst>
                                        <p:tav tm="0" fmla="#ppt_w*sin(2.5*pi*$)">
                                          <p:val>
                                            <p:fltVal val="0"/>
                                          </p:val>
                                        </p:tav>
                                        <p:tav tm="100000">
                                          <p:val>
                                            <p:fltVal val="1"/>
                                          </p:val>
                                        </p:tav>
                                      </p:tavLst>
                                    </p:anim>
                                    <p:anim calcmode="lin" valueType="num">
                                      <p:cBhvr>
                                        <p:cTn id="14" dur="2000" fill="hold"/>
                                        <p:tgtEl>
                                          <p:spTgt spid="7">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barn(inVertical)">
                                      <p:cBhvr>
                                        <p:cTn id="19" dur="500"/>
                                        <p:tgtEl>
                                          <p:spTgt spid="8">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heel(1)">
                                      <p:cBhvr>
                                        <p:cTn id="24"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F1EFE527-61C2-4D9D-AD80-156EA13F7944}" type="slidenum">
              <a:rPr lang="es-ES" smtClean="0"/>
              <a:pPr/>
              <a:t>45</a:t>
            </a:fld>
            <a:endParaRPr lang="es-ES" dirty="0"/>
          </a:p>
        </p:txBody>
      </p:sp>
      <p:pic>
        <p:nvPicPr>
          <p:cNvPr id="5" name="Image 4" descr="Image1.jpg"/>
          <p:cNvPicPr>
            <a:picLocks noChangeAspect="1"/>
          </p:cNvPicPr>
          <p:nvPr/>
        </p:nvPicPr>
        <p:blipFill>
          <a:blip r:embed="rId2" cstate="print"/>
          <a:stretch>
            <a:fillRect/>
          </a:stretch>
        </p:blipFill>
        <p:spPr>
          <a:xfrm>
            <a:off x="0" y="44653"/>
            <a:ext cx="9144000" cy="6858000"/>
          </a:xfrm>
          <a:prstGeom prst="rect">
            <a:avLst/>
          </a:prstGeom>
        </p:spPr>
      </p:pic>
      <p:sp>
        <p:nvSpPr>
          <p:cNvPr id="6" name="Titre 15"/>
          <p:cNvSpPr txBox="1">
            <a:spLocks/>
          </p:cNvSpPr>
          <p:nvPr/>
        </p:nvSpPr>
        <p:spPr>
          <a:xfrm>
            <a:off x="1547664" y="260648"/>
            <a:ext cx="6643687" cy="857250"/>
          </a:xfrm>
          <a:prstGeom prst="rect">
            <a:avLst/>
          </a:prstGeom>
          <a:solidFill>
            <a:srgbClr val="79ABCD">
              <a:alpha val="41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noAutofit/>
          </a:bodyPr>
          <a:lstStyle/>
          <a:p>
            <a:pPr algn="ctr" fontAlgn="auto">
              <a:spcAft>
                <a:spcPts val="0"/>
              </a:spcAft>
              <a:defRPr/>
            </a:pPr>
            <a:r>
              <a:rPr lang="fr-FR" sz="4800" b="1" dirty="0">
                <a:solidFill>
                  <a:schemeClr val="bg1"/>
                </a:solidFill>
                <a:effectLst>
                  <a:outerShdw blurRad="38100" dist="38100" dir="2700000" algn="tl">
                    <a:srgbClr val="000000">
                      <a:alpha val="43137"/>
                    </a:srgbClr>
                  </a:outerShdw>
                </a:effectLst>
                <a:latin typeface="Vijaya" pitchFamily="34" charset="0"/>
                <a:cs typeface="Vijaya" pitchFamily="34" charset="0"/>
              </a:rPr>
              <a:t>Réalisation </a:t>
            </a:r>
          </a:p>
        </p:txBody>
      </p:sp>
      <p:sp>
        <p:nvSpPr>
          <p:cNvPr id="7" name="Rectangle 6"/>
          <p:cNvSpPr/>
          <p:nvPr/>
        </p:nvSpPr>
        <p:spPr>
          <a:xfrm>
            <a:off x="827584" y="1739696"/>
            <a:ext cx="7848872" cy="2862322"/>
          </a:xfrm>
          <a:prstGeom prst="rect">
            <a:avLst/>
          </a:prstGeom>
        </p:spPr>
        <p:txBody>
          <a:bodyPr wrap="square">
            <a:spAutoFit/>
          </a:bodyPr>
          <a:lstStyle/>
          <a:p>
            <a:pPr marL="285750" lvl="0" indent="-285750" algn="just">
              <a:lnSpc>
                <a:spcPct val="150000"/>
              </a:lnSpc>
              <a:buFont typeface="Wingdings" pitchFamily="2" charset="2"/>
              <a:buChar char="q"/>
            </a:pPr>
            <a:r>
              <a:rPr lang="fr-FR" sz="2000" b="1" dirty="0"/>
              <a:t>Configuration Firewall</a:t>
            </a:r>
          </a:p>
          <a:p>
            <a:pPr algn="just">
              <a:lnSpc>
                <a:spcPct val="150000"/>
              </a:lnSpc>
            </a:pPr>
            <a:r>
              <a:rPr lang="fr-FR" sz="2000" dirty="0"/>
              <a:t>Dans cette étape on va configurer le firewall sur pfSense.</a:t>
            </a:r>
          </a:p>
          <a:p>
            <a:pPr algn="just">
              <a:lnSpc>
                <a:spcPct val="150000"/>
              </a:lnSpc>
            </a:pPr>
            <a:r>
              <a:rPr lang="fr-FR" sz="2000" dirty="0"/>
              <a:t>Sur « Alias » on va configurer le nom, le type et l’adresse qu’on va le bloqué</a:t>
            </a:r>
          </a:p>
          <a:p>
            <a:pPr algn="just">
              <a:lnSpc>
                <a:spcPct val="150000"/>
              </a:lnSpc>
            </a:pPr>
            <a:r>
              <a:rPr lang="fr-FR" sz="2000" dirty="0"/>
              <a:t>Dans cet exemple on a choisi de bloquer le site de Facebook comme montre le schéma suivant </a:t>
            </a:r>
            <a:r>
              <a:rPr lang="fr-FR" sz="2000" dirty="0" smtClean="0"/>
              <a:t>:</a:t>
            </a:r>
            <a:endParaRPr lang="fr-FR" sz="2000" dirty="0"/>
          </a:p>
        </p:txBody>
      </p:sp>
    </p:spTree>
    <p:extLst>
      <p:ext uri="{BB962C8B-B14F-4D97-AF65-F5344CB8AC3E}">
        <p14:creationId xmlns:p14="http://schemas.microsoft.com/office/powerpoint/2010/main" val="14162312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1000"/>
                                        <p:tgtEl>
                                          <p:spTgt spid="7">
                                            <p:txEl>
                                              <p:pRg st="0" end="0"/>
                                            </p:txEl>
                                          </p:spTgt>
                                        </p:tgtEl>
                                      </p:cBhvr>
                                    </p:animEffect>
                                    <p:anim calcmode="lin" valueType="num">
                                      <p:cBhvr>
                                        <p:cTn id="13"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barn(inVertical)">
                                      <p:cBhvr>
                                        <p:cTn id="19" dur="500"/>
                                        <p:tgtEl>
                                          <p:spTgt spid="7">
                                            <p:txEl>
                                              <p:pRg st="1" end="1"/>
                                            </p:txEl>
                                          </p:spTgt>
                                        </p:tgtEl>
                                      </p:cBhvr>
                                    </p:animEffect>
                                  </p:childTnLst>
                                </p:cTn>
                              </p:par>
                              <p:par>
                                <p:cTn id="20" presetID="6" presetClass="entr" presetSubtype="16" fill="hold" nodeType="with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circle(in)">
                                      <p:cBhvr>
                                        <p:cTn id="22" dur="2000"/>
                                        <p:tgtEl>
                                          <p:spTgt spid="7">
                                            <p:txEl>
                                              <p:pRg st="2" end="2"/>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barn(inVertical)">
                                      <p:cBhvr>
                                        <p:cTn id="25"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F1EFE527-61C2-4D9D-AD80-156EA13F7944}" type="slidenum">
              <a:rPr lang="es-ES" smtClean="0"/>
              <a:pPr/>
              <a:t>46</a:t>
            </a:fld>
            <a:endParaRPr lang="es-ES" dirty="0"/>
          </a:p>
        </p:txBody>
      </p:sp>
      <p:pic>
        <p:nvPicPr>
          <p:cNvPr id="5" name="Image 4" descr="Image1.jpg"/>
          <p:cNvPicPr>
            <a:picLocks noChangeAspect="1"/>
          </p:cNvPicPr>
          <p:nvPr/>
        </p:nvPicPr>
        <p:blipFill>
          <a:blip r:embed="rId2" cstate="print"/>
          <a:stretch>
            <a:fillRect/>
          </a:stretch>
        </p:blipFill>
        <p:spPr>
          <a:xfrm>
            <a:off x="0" y="44653"/>
            <a:ext cx="9144000" cy="6858000"/>
          </a:xfrm>
          <a:prstGeom prst="rect">
            <a:avLst/>
          </a:prstGeom>
        </p:spPr>
      </p:pic>
      <p:sp>
        <p:nvSpPr>
          <p:cNvPr id="6" name="Titre 15"/>
          <p:cNvSpPr txBox="1">
            <a:spLocks/>
          </p:cNvSpPr>
          <p:nvPr/>
        </p:nvSpPr>
        <p:spPr>
          <a:xfrm>
            <a:off x="1547664" y="260648"/>
            <a:ext cx="6643687" cy="857250"/>
          </a:xfrm>
          <a:prstGeom prst="rect">
            <a:avLst/>
          </a:prstGeom>
          <a:solidFill>
            <a:srgbClr val="79ABCD">
              <a:alpha val="41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noAutofit/>
          </a:bodyPr>
          <a:lstStyle/>
          <a:p>
            <a:pPr algn="ctr" fontAlgn="auto">
              <a:spcAft>
                <a:spcPts val="0"/>
              </a:spcAft>
              <a:defRPr/>
            </a:pPr>
            <a:r>
              <a:rPr lang="fr-FR" sz="4800" b="1" dirty="0">
                <a:solidFill>
                  <a:schemeClr val="bg1"/>
                </a:solidFill>
                <a:effectLst>
                  <a:outerShdw blurRad="38100" dist="38100" dir="2700000" algn="tl">
                    <a:srgbClr val="000000">
                      <a:alpha val="43137"/>
                    </a:srgbClr>
                  </a:outerShdw>
                </a:effectLst>
                <a:latin typeface="Vijaya" pitchFamily="34" charset="0"/>
                <a:cs typeface="Vijaya" pitchFamily="34" charset="0"/>
              </a:rPr>
              <a:t>Réalisation </a:t>
            </a:r>
          </a:p>
        </p:txBody>
      </p:sp>
      <p:pic>
        <p:nvPicPr>
          <p:cNvPr id="7" name="Image 6" descr="https://fbcdn-sphotos-g-a.akamaihd.net/hphotos-ak-xla1/v/t35.0-12/13271630_1014057075356063_729234057_o.png?oh=8aa13695d4d5e5e8378a3f71b79eb59d&amp;oe=5745631C&amp;__gda__=1464155497_1502ac16fd00e9fd6f3ffbd2a771d36e"/>
          <p:cNvPicPr/>
          <p:nvPr/>
        </p:nvPicPr>
        <p:blipFill>
          <a:blip r:embed="rId3">
            <a:extLst>
              <a:ext uri="{28A0092B-C50C-407E-A947-70E740481C1C}">
                <a14:useLocalDpi xmlns:a14="http://schemas.microsoft.com/office/drawing/2010/main" val="0"/>
              </a:ext>
            </a:extLst>
          </a:blip>
          <a:srcRect/>
          <a:stretch>
            <a:fillRect/>
          </a:stretch>
        </p:blipFill>
        <p:spPr bwMode="auto">
          <a:xfrm>
            <a:off x="1691640" y="1809750"/>
            <a:ext cx="5760720" cy="3851498"/>
          </a:xfrm>
          <a:prstGeom prst="rect">
            <a:avLst/>
          </a:prstGeom>
          <a:noFill/>
          <a:ln>
            <a:noFill/>
          </a:ln>
        </p:spPr>
      </p:pic>
    </p:spTree>
    <p:extLst>
      <p:ext uri="{BB962C8B-B14F-4D97-AF65-F5344CB8AC3E}">
        <p14:creationId xmlns:p14="http://schemas.microsoft.com/office/powerpoint/2010/main" val="27356284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5"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2000"/>
                                        <p:tgtEl>
                                          <p:spTgt spid="7"/>
                                        </p:tgtEl>
                                      </p:cBhvr>
                                    </p:animEffect>
                                    <p:anim calcmode="lin" valueType="num">
                                      <p:cBhvr>
                                        <p:cTn id="14" dur="2000" fill="hold"/>
                                        <p:tgtEl>
                                          <p:spTgt spid="7"/>
                                        </p:tgtEl>
                                        <p:attrNameLst>
                                          <p:attrName>ppt_w</p:attrName>
                                        </p:attrNameLst>
                                      </p:cBhvr>
                                      <p:tavLst>
                                        <p:tav tm="0" fmla="#ppt_w*sin(2.5*pi*$)">
                                          <p:val>
                                            <p:fltVal val="0"/>
                                          </p:val>
                                        </p:tav>
                                        <p:tav tm="100000">
                                          <p:val>
                                            <p:fltVal val="1"/>
                                          </p:val>
                                        </p:tav>
                                      </p:tavLst>
                                    </p:anim>
                                    <p:anim calcmode="lin" valueType="num">
                                      <p:cBhvr>
                                        <p:cTn id="15" dur="2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F1EFE527-61C2-4D9D-AD80-156EA13F7944}" type="slidenum">
              <a:rPr lang="es-ES" smtClean="0"/>
              <a:pPr/>
              <a:t>47</a:t>
            </a:fld>
            <a:endParaRPr lang="es-ES" dirty="0"/>
          </a:p>
        </p:txBody>
      </p:sp>
      <p:pic>
        <p:nvPicPr>
          <p:cNvPr id="5" name="Image 4" descr="Image1.jpg"/>
          <p:cNvPicPr>
            <a:picLocks noChangeAspect="1"/>
          </p:cNvPicPr>
          <p:nvPr/>
        </p:nvPicPr>
        <p:blipFill>
          <a:blip r:embed="rId2" cstate="print"/>
          <a:stretch>
            <a:fillRect/>
          </a:stretch>
        </p:blipFill>
        <p:spPr>
          <a:xfrm>
            <a:off x="0" y="44653"/>
            <a:ext cx="9144000" cy="6858000"/>
          </a:xfrm>
          <a:prstGeom prst="rect">
            <a:avLst/>
          </a:prstGeom>
        </p:spPr>
      </p:pic>
      <p:sp>
        <p:nvSpPr>
          <p:cNvPr id="6" name="Titre 15"/>
          <p:cNvSpPr txBox="1">
            <a:spLocks/>
          </p:cNvSpPr>
          <p:nvPr/>
        </p:nvSpPr>
        <p:spPr>
          <a:xfrm>
            <a:off x="1547664" y="260648"/>
            <a:ext cx="6643687" cy="857250"/>
          </a:xfrm>
          <a:prstGeom prst="rect">
            <a:avLst/>
          </a:prstGeom>
          <a:solidFill>
            <a:srgbClr val="79ABCD">
              <a:alpha val="41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noAutofit/>
          </a:bodyPr>
          <a:lstStyle/>
          <a:p>
            <a:pPr algn="ctr" fontAlgn="auto">
              <a:spcAft>
                <a:spcPts val="0"/>
              </a:spcAft>
              <a:defRPr/>
            </a:pPr>
            <a:r>
              <a:rPr lang="fr-FR" sz="4800" b="1" dirty="0">
                <a:solidFill>
                  <a:schemeClr val="bg1"/>
                </a:solidFill>
                <a:effectLst>
                  <a:outerShdw blurRad="38100" dist="38100" dir="2700000" algn="tl">
                    <a:srgbClr val="000000">
                      <a:alpha val="43137"/>
                    </a:srgbClr>
                  </a:outerShdw>
                </a:effectLst>
                <a:latin typeface="Vijaya" pitchFamily="34" charset="0"/>
                <a:cs typeface="Vijaya" pitchFamily="34" charset="0"/>
              </a:rPr>
              <a:t>Réalisation </a:t>
            </a:r>
          </a:p>
        </p:txBody>
      </p:sp>
      <p:sp>
        <p:nvSpPr>
          <p:cNvPr id="7" name="Rectangle 6"/>
          <p:cNvSpPr/>
          <p:nvPr/>
        </p:nvSpPr>
        <p:spPr>
          <a:xfrm>
            <a:off x="1115616" y="2274838"/>
            <a:ext cx="7488832" cy="2031325"/>
          </a:xfrm>
          <a:prstGeom prst="rect">
            <a:avLst/>
          </a:prstGeom>
        </p:spPr>
        <p:txBody>
          <a:bodyPr wrap="square">
            <a:spAutoFit/>
          </a:bodyPr>
          <a:lstStyle/>
          <a:p>
            <a:pPr marL="285750" lvl="0" indent="-285750">
              <a:buFont typeface="Wingdings" pitchFamily="2" charset="2"/>
              <a:buChar char="q"/>
            </a:pPr>
            <a:r>
              <a:rPr lang="fr-FR" b="1" dirty="0"/>
              <a:t>Configuration de Captive Portal :</a:t>
            </a:r>
          </a:p>
          <a:p>
            <a:pPr algn="just">
              <a:lnSpc>
                <a:spcPct val="150000"/>
              </a:lnSpc>
            </a:pPr>
            <a:r>
              <a:rPr lang="fr-FR" dirty="0"/>
              <a:t>La captive portale offre plusieurs services, et dans cette étape nous avons travaillé sur l’ajout des utilisateurs et de créations de la zone ainsi que le filtrage par adresse MAC.</a:t>
            </a:r>
          </a:p>
          <a:p>
            <a:pPr algn="just">
              <a:lnSpc>
                <a:spcPct val="150000"/>
              </a:lnSpc>
            </a:pPr>
            <a:r>
              <a:rPr lang="fr-FR" dirty="0"/>
              <a:t>Dans le System &gt;</a:t>
            </a:r>
            <a:r>
              <a:rPr lang="fr-FR" dirty="0" err="1"/>
              <a:t>users</a:t>
            </a:r>
            <a:r>
              <a:rPr lang="fr-FR" dirty="0"/>
              <a:t> Managers on ajoute un « </a:t>
            </a:r>
            <a:r>
              <a:rPr lang="fr-FR" dirty="0" err="1"/>
              <a:t>groupe_nadhmi</a:t>
            </a:r>
            <a:r>
              <a:rPr lang="fr-FR" dirty="0"/>
              <a:t> »</a:t>
            </a:r>
          </a:p>
        </p:txBody>
      </p:sp>
    </p:spTree>
    <p:extLst>
      <p:ext uri="{BB962C8B-B14F-4D97-AF65-F5344CB8AC3E}">
        <p14:creationId xmlns:p14="http://schemas.microsoft.com/office/powerpoint/2010/main" val="5556825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barn(inVertical)">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circle(in)">
                                      <p:cBhvr>
                                        <p:cTn id="17" dur="2000"/>
                                        <p:tgtEl>
                                          <p:spTgt spid="7">
                                            <p:txEl>
                                              <p:pRg st="1" end="1"/>
                                            </p:txEl>
                                          </p:spTgt>
                                        </p:tgtEl>
                                      </p:cBhvr>
                                    </p:animEffect>
                                  </p:childTnLst>
                                </p:cTn>
                              </p:par>
                              <p:par>
                                <p:cTn id="18" presetID="6" presetClass="entr" presetSubtype="16" fill="hold" nodeType="with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animEffect transition="in" filter="circle(in)">
                                      <p:cBhvr>
                                        <p:cTn id="20" dur="20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F1EFE527-61C2-4D9D-AD80-156EA13F7944}" type="slidenum">
              <a:rPr lang="es-ES" smtClean="0"/>
              <a:pPr/>
              <a:t>48</a:t>
            </a:fld>
            <a:endParaRPr lang="es-ES" dirty="0"/>
          </a:p>
        </p:txBody>
      </p:sp>
      <p:pic>
        <p:nvPicPr>
          <p:cNvPr id="5" name="Image 4" descr="Image1.jpg"/>
          <p:cNvPicPr>
            <a:picLocks noChangeAspect="1"/>
          </p:cNvPicPr>
          <p:nvPr/>
        </p:nvPicPr>
        <p:blipFill>
          <a:blip r:embed="rId2" cstate="print"/>
          <a:stretch>
            <a:fillRect/>
          </a:stretch>
        </p:blipFill>
        <p:spPr>
          <a:xfrm>
            <a:off x="0" y="44653"/>
            <a:ext cx="9144000" cy="6858000"/>
          </a:xfrm>
          <a:prstGeom prst="rect">
            <a:avLst/>
          </a:prstGeom>
        </p:spPr>
      </p:pic>
      <p:sp>
        <p:nvSpPr>
          <p:cNvPr id="6" name="Titre 15"/>
          <p:cNvSpPr txBox="1">
            <a:spLocks/>
          </p:cNvSpPr>
          <p:nvPr/>
        </p:nvSpPr>
        <p:spPr>
          <a:xfrm>
            <a:off x="1547664" y="260648"/>
            <a:ext cx="6643687" cy="857250"/>
          </a:xfrm>
          <a:prstGeom prst="rect">
            <a:avLst/>
          </a:prstGeom>
          <a:solidFill>
            <a:srgbClr val="79ABCD">
              <a:alpha val="41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noAutofit/>
          </a:bodyPr>
          <a:lstStyle/>
          <a:p>
            <a:pPr algn="ctr" fontAlgn="auto">
              <a:spcAft>
                <a:spcPts val="0"/>
              </a:spcAft>
              <a:defRPr/>
            </a:pPr>
            <a:r>
              <a:rPr lang="fr-FR" sz="4800" b="1" dirty="0">
                <a:solidFill>
                  <a:schemeClr val="bg1"/>
                </a:solidFill>
                <a:effectLst>
                  <a:outerShdw blurRad="38100" dist="38100" dir="2700000" algn="tl">
                    <a:srgbClr val="000000">
                      <a:alpha val="43137"/>
                    </a:srgbClr>
                  </a:outerShdw>
                </a:effectLst>
                <a:latin typeface="Vijaya" pitchFamily="34" charset="0"/>
                <a:cs typeface="Vijaya" pitchFamily="34" charset="0"/>
              </a:rPr>
              <a:t>Réalisation </a:t>
            </a:r>
          </a:p>
        </p:txBody>
      </p:sp>
      <p:pic>
        <p:nvPicPr>
          <p:cNvPr id="7" name="Image 6" descr="https://fbcdn-sphotos-h-a.akamaihd.net/hphotos-ak-xpl1/v/t34.0-12/13281947_1014693198625784_36862848_n.png?oh=f404a3d30e0f3dcadc43ba87a52f1a83&amp;oe=5745A2A1&amp;__gda__=1464249760_d9585f04dac6883b19b4393dcb303f70"/>
          <p:cNvPicPr/>
          <p:nvPr/>
        </p:nvPicPr>
        <p:blipFill>
          <a:blip r:embed="rId3">
            <a:extLst>
              <a:ext uri="{28A0092B-C50C-407E-A947-70E740481C1C}">
                <a14:useLocalDpi xmlns:a14="http://schemas.microsoft.com/office/drawing/2010/main" val="0"/>
              </a:ext>
            </a:extLst>
          </a:blip>
          <a:srcRect/>
          <a:stretch>
            <a:fillRect/>
          </a:stretch>
        </p:blipFill>
        <p:spPr bwMode="auto">
          <a:xfrm>
            <a:off x="1989147" y="2204864"/>
            <a:ext cx="5760720" cy="4320540"/>
          </a:xfrm>
          <a:prstGeom prst="rect">
            <a:avLst/>
          </a:prstGeom>
          <a:noFill/>
          <a:ln>
            <a:noFill/>
          </a:ln>
        </p:spPr>
      </p:pic>
    </p:spTree>
    <p:extLst>
      <p:ext uri="{BB962C8B-B14F-4D97-AF65-F5344CB8AC3E}">
        <p14:creationId xmlns:p14="http://schemas.microsoft.com/office/powerpoint/2010/main" val="26704177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F1EFE527-61C2-4D9D-AD80-156EA13F7944}" type="slidenum">
              <a:rPr lang="es-ES" smtClean="0"/>
              <a:pPr/>
              <a:t>49</a:t>
            </a:fld>
            <a:endParaRPr lang="es-ES" dirty="0"/>
          </a:p>
        </p:txBody>
      </p:sp>
      <p:pic>
        <p:nvPicPr>
          <p:cNvPr id="5" name="Image 4" descr="Image1.jpg"/>
          <p:cNvPicPr>
            <a:picLocks noChangeAspect="1"/>
          </p:cNvPicPr>
          <p:nvPr/>
        </p:nvPicPr>
        <p:blipFill>
          <a:blip r:embed="rId2" cstate="print"/>
          <a:stretch>
            <a:fillRect/>
          </a:stretch>
        </p:blipFill>
        <p:spPr>
          <a:xfrm>
            <a:off x="0" y="44653"/>
            <a:ext cx="9144000" cy="6858000"/>
          </a:xfrm>
          <a:prstGeom prst="rect">
            <a:avLst/>
          </a:prstGeom>
        </p:spPr>
      </p:pic>
      <p:sp>
        <p:nvSpPr>
          <p:cNvPr id="6" name="Titre 15"/>
          <p:cNvSpPr txBox="1">
            <a:spLocks/>
          </p:cNvSpPr>
          <p:nvPr/>
        </p:nvSpPr>
        <p:spPr>
          <a:xfrm>
            <a:off x="1547664" y="260648"/>
            <a:ext cx="6643687" cy="857250"/>
          </a:xfrm>
          <a:prstGeom prst="rect">
            <a:avLst/>
          </a:prstGeom>
          <a:solidFill>
            <a:srgbClr val="79ABCD">
              <a:alpha val="41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noAutofit/>
          </a:bodyPr>
          <a:lstStyle/>
          <a:p>
            <a:pPr algn="ctr" fontAlgn="auto">
              <a:spcAft>
                <a:spcPts val="0"/>
              </a:spcAft>
              <a:defRPr/>
            </a:pPr>
            <a:r>
              <a:rPr lang="fr-FR" sz="4800" b="1" dirty="0">
                <a:solidFill>
                  <a:schemeClr val="bg1"/>
                </a:solidFill>
                <a:effectLst>
                  <a:outerShdw blurRad="38100" dist="38100" dir="2700000" algn="tl">
                    <a:srgbClr val="000000">
                      <a:alpha val="43137"/>
                    </a:srgbClr>
                  </a:outerShdw>
                </a:effectLst>
                <a:latin typeface="Vijaya" pitchFamily="34" charset="0"/>
                <a:cs typeface="Vijaya" pitchFamily="34" charset="0"/>
              </a:rPr>
              <a:t>Réalisation </a:t>
            </a:r>
          </a:p>
        </p:txBody>
      </p:sp>
      <p:pic>
        <p:nvPicPr>
          <p:cNvPr id="7" name="Image 6" descr="https://fbcdn-sphotos-f-a.akamaihd.net/hphotos-ak-xap1/v/t35.0-12/13262274_1014119378683166_1336991551_o.png?oh=96105eda4f9e007e4c10f497bbd698a8&amp;oe=57455ABF&amp;__gda__=1464152941_f253766dbe90550add0ead36bc6e54b8"/>
          <p:cNvPicPr/>
          <p:nvPr/>
        </p:nvPicPr>
        <p:blipFill>
          <a:blip r:embed="rId3">
            <a:extLst>
              <a:ext uri="{28A0092B-C50C-407E-A947-70E740481C1C}">
                <a14:useLocalDpi xmlns:a14="http://schemas.microsoft.com/office/drawing/2010/main" val="0"/>
              </a:ext>
            </a:extLst>
          </a:blip>
          <a:srcRect/>
          <a:stretch>
            <a:fillRect/>
          </a:stretch>
        </p:blipFill>
        <p:spPr bwMode="auto">
          <a:xfrm>
            <a:off x="1989147" y="2204864"/>
            <a:ext cx="5760720" cy="3598540"/>
          </a:xfrm>
          <a:prstGeom prst="rect">
            <a:avLst/>
          </a:prstGeom>
          <a:noFill/>
          <a:ln>
            <a:noFill/>
          </a:ln>
        </p:spPr>
      </p:pic>
    </p:spTree>
    <p:extLst>
      <p:ext uri="{BB962C8B-B14F-4D97-AF65-F5344CB8AC3E}">
        <p14:creationId xmlns:p14="http://schemas.microsoft.com/office/powerpoint/2010/main" val="4514143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xit" presetSubtype="32" fill="hold" nodeType="clickEffect">
                                  <p:stCondLst>
                                    <p:cond delay="0"/>
                                  </p:stCondLst>
                                  <p:childTnLst>
                                    <p:animEffect transition="out" filter="circle(out)">
                                      <p:cBhvr>
                                        <p:cTn id="11" dur="2000"/>
                                        <p:tgtEl>
                                          <p:spTgt spid="7"/>
                                        </p:tgtEl>
                                      </p:cBhvr>
                                    </p:animEffect>
                                    <p:set>
                                      <p:cBhvr>
                                        <p:cTn id="12" dur="1" fill="hold">
                                          <p:stCondLst>
                                            <p:cond delay="1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F1EFE527-61C2-4D9D-AD80-156EA13F7944}" type="slidenum">
              <a:rPr lang="es-ES" smtClean="0"/>
              <a:pPr/>
              <a:t>5</a:t>
            </a:fld>
            <a:endParaRPr lang="es-ES" dirty="0"/>
          </a:p>
        </p:txBody>
      </p:sp>
      <p:pic>
        <p:nvPicPr>
          <p:cNvPr id="5" name="Image 4" descr="Image1.jpg"/>
          <p:cNvPicPr>
            <a:picLocks noChangeAspect="1"/>
          </p:cNvPicPr>
          <p:nvPr/>
        </p:nvPicPr>
        <p:blipFill>
          <a:blip r:embed="rId2" cstate="print"/>
          <a:stretch>
            <a:fillRect/>
          </a:stretch>
        </p:blipFill>
        <p:spPr>
          <a:xfrm>
            <a:off x="-217715" y="-163286"/>
            <a:ext cx="9361715" cy="7021286"/>
          </a:xfrm>
          <a:prstGeom prst="rect">
            <a:avLst/>
          </a:prstGeom>
        </p:spPr>
      </p:pic>
      <p:sp>
        <p:nvSpPr>
          <p:cNvPr id="7" name="Espace réservé du numéro de diapositive 7"/>
          <p:cNvSpPr txBox="1">
            <a:spLocks/>
          </p:cNvSpPr>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EFE527-61C2-4D9D-AD80-156EA13F7944}" type="slidenum">
              <a:rPr kumimoji="0" lang="es-ES" sz="1400" b="0" i="0" u="none" strike="noStrike" kern="1200" cap="none" spc="0" normalizeH="0" baseline="0" noProof="0" smtClean="0">
                <a:ln>
                  <a:noFill/>
                </a:ln>
                <a:solidFill>
                  <a:schemeClr val="tx1"/>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s-ES" sz="1400" b="0" i="0" u="none" strike="noStrike" kern="1200" cap="none" spc="0" normalizeH="0" baseline="0" noProof="0" dirty="0">
              <a:ln>
                <a:noFill/>
              </a:ln>
              <a:solidFill>
                <a:schemeClr val="tx1"/>
              </a:solidFill>
              <a:effectLst/>
              <a:uLnTx/>
              <a:uFillTx/>
              <a:latin typeface="Arial" charset="0"/>
              <a:ea typeface="+mn-ea"/>
              <a:cs typeface="+mn-cs"/>
            </a:endParaRPr>
          </a:p>
        </p:txBody>
      </p:sp>
      <p:sp>
        <p:nvSpPr>
          <p:cNvPr id="8" name="Titre 15"/>
          <p:cNvSpPr txBox="1">
            <a:spLocks/>
          </p:cNvSpPr>
          <p:nvPr/>
        </p:nvSpPr>
        <p:spPr>
          <a:xfrm>
            <a:off x="1331640" y="-17243"/>
            <a:ext cx="6643687" cy="857250"/>
          </a:xfrm>
          <a:prstGeom prst="rect">
            <a:avLst/>
          </a:prstGeom>
          <a:solidFill>
            <a:srgbClr val="79ABCD">
              <a:alpha val="41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noAutofit/>
          </a:bodyPr>
          <a:lstStyle/>
          <a:p>
            <a:pPr algn="ctr" fontAlgn="auto">
              <a:spcAft>
                <a:spcPts val="0"/>
              </a:spcAft>
              <a:defRPr/>
            </a:pPr>
            <a:r>
              <a:rPr lang="fr-FR" sz="4800" b="1" dirty="0" smtClean="0">
                <a:solidFill>
                  <a:schemeClr val="bg1"/>
                </a:solidFill>
                <a:effectLst>
                  <a:outerShdw blurRad="38100" dist="38100" dir="2700000" algn="tl">
                    <a:srgbClr val="000000">
                      <a:alpha val="43137"/>
                    </a:srgbClr>
                  </a:outerShdw>
                </a:effectLst>
                <a:latin typeface="Vijaya" pitchFamily="34" charset="0"/>
                <a:cs typeface="Vijaya" pitchFamily="34" charset="0"/>
              </a:rPr>
              <a:t>Présentation </a:t>
            </a:r>
            <a:r>
              <a:rPr lang="fr-FR" sz="4800" b="1" dirty="0" smtClean="0">
                <a:solidFill>
                  <a:schemeClr val="bg1"/>
                </a:solidFill>
                <a:effectLst>
                  <a:outerShdw blurRad="38100" dist="38100" dir="2700000" algn="tl">
                    <a:srgbClr val="000000">
                      <a:alpha val="43137"/>
                    </a:srgbClr>
                  </a:outerShdw>
                </a:effectLst>
                <a:latin typeface="Vijaya" pitchFamily="34" charset="0"/>
                <a:cs typeface="Vijaya" pitchFamily="34" charset="0"/>
              </a:rPr>
              <a:t>Générale </a:t>
            </a:r>
            <a:r>
              <a:rPr lang="fr-FR" sz="4800" b="1" dirty="0" smtClean="0">
                <a:solidFill>
                  <a:schemeClr val="bg1"/>
                </a:solidFill>
                <a:effectLst>
                  <a:outerShdw blurRad="38100" dist="38100" dir="2700000" algn="tl">
                    <a:srgbClr val="000000">
                      <a:alpha val="43137"/>
                    </a:srgbClr>
                  </a:outerShdw>
                </a:effectLst>
                <a:latin typeface="Vijaya" pitchFamily="34" charset="0"/>
                <a:cs typeface="Vijaya" pitchFamily="34" charset="0"/>
              </a:rPr>
              <a:t>  </a:t>
            </a:r>
            <a:endParaRPr lang="fr-FR" sz="4800" b="1" dirty="0">
              <a:solidFill>
                <a:schemeClr val="bg1"/>
              </a:solidFill>
              <a:effectLst>
                <a:outerShdw blurRad="38100" dist="38100" dir="2700000" algn="tl">
                  <a:srgbClr val="000000">
                    <a:alpha val="43137"/>
                  </a:srgbClr>
                </a:outerShdw>
              </a:effectLst>
              <a:latin typeface="Vijaya" pitchFamily="34" charset="0"/>
              <a:cs typeface="Vijaya" pitchFamily="34" charset="0"/>
            </a:endParaRPr>
          </a:p>
        </p:txBody>
      </p:sp>
      <p:sp>
        <p:nvSpPr>
          <p:cNvPr id="9" name="AutoShape 12"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10" name="AutoShape 14"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11" name="AutoShape 16"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pic>
        <p:nvPicPr>
          <p:cNvPr id="12" name="Image 11"/>
          <p:cNvPicPr>
            <a:picLocks noChangeAspect="1"/>
          </p:cNvPicPr>
          <p:nvPr/>
        </p:nvPicPr>
        <p:blipFill>
          <a:blip r:embed="rId3" cstate="print"/>
          <a:stretch>
            <a:fillRect/>
          </a:stretch>
        </p:blipFill>
        <p:spPr>
          <a:xfrm>
            <a:off x="6535241" y="5324822"/>
            <a:ext cx="1781175" cy="552450"/>
          </a:xfrm>
          <a:prstGeom prst="rect">
            <a:avLst/>
          </a:prstGeom>
          <a:ln>
            <a:noFill/>
          </a:ln>
          <a:effectLst>
            <a:softEdge rad="112500"/>
          </a:effectLst>
        </p:spPr>
      </p:pic>
      <p:sp>
        <p:nvSpPr>
          <p:cNvPr id="13" name="Rectangle 12"/>
          <p:cNvSpPr/>
          <p:nvPr/>
        </p:nvSpPr>
        <p:spPr>
          <a:xfrm>
            <a:off x="963386" y="1698171"/>
            <a:ext cx="8180614" cy="1015663"/>
          </a:xfrm>
          <a:prstGeom prst="rect">
            <a:avLst/>
          </a:prstGeom>
        </p:spPr>
        <p:txBody>
          <a:bodyPr wrap="square">
            <a:spAutoFit/>
          </a:bodyPr>
          <a:lstStyle/>
          <a:p>
            <a:pPr marL="342900" indent="-342900" algn="just">
              <a:lnSpc>
                <a:spcPct val="150000"/>
              </a:lnSpc>
              <a:buFont typeface="Wingdings" panose="05000000000000000000" pitchFamily="2" charset="2"/>
              <a:buChar char="Ø"/>
            </a:pPr>
            <a:r>
              <a:rPr lang="fr-FR" sz="2000" dirty="0">
                <a:latin typeface="Times New Roman" panose="02020603050405020304" pitchFamily="18" charset="0"/>
                <a:ea typeface="Calibri" panose="020F0502020204030204" pitchFamily="34" charset="0"/>
              </a:rPr>
              <a:t>L’Institut supérieur des Etudes Technologique de Tozeur a </a:t>
            </a:r>
            <a:r>
              <a:rPr lang="fr-FR" sz="2000" dirty="0" smtClean="0">
                <a:latin typeface="Times New Roman" panose="02020603050405020304" pitchFamily="18" charset="0"/>
                <a:ea typeface="Calibri" panose="020F0502020204030204" pitchFamily="34" charset="0"/>
              </a:rPr>
              <a:t>été </a:t>
            </a:r>
            <a:r>
              <a:rPr lang="fr-FR" sz="2000" dirty="0">
                <a:latin typeface="Times New Roman" panose="02020603050405020304" pitchFamily="18" charset="0"/>
                <a:ea typeface="Calibri" panose="020F0502020204030204" pitchFamily="34" charset="0"/>
              </a:rPr>
              <a:t>créé </a:t>
            </a:r>
            <a:r>
              <a:rPr lang="fr-FR" sz="2000" dirty="0" smtClean="0">
                <a:latin typeface="Times New Roman" panose="02020603050405020304" pitchFamily="18" charset="0"/>
                <a:ea typeface="Calibri" panose="020F0502020204030204" pitchFamily="34" charset="0"/>
              </a:rPr>
              <a:t>14 </a:t>
            </a:r>
            <a:r>
              <a:rPr lang="fr-FR" sz="2000" dirty="0">
                <a:latin typeface="Times New Roman" panose="02020603050405020304" pitchFamily="18" charset="0"/>
                <a:ea typeface="Calibri" panose="020F0502020204030204" pitchFamily="34" charset="0"/>
              </a:rPr>
              <a:t>septembre </a:t>
            </a:r>
            <a:r>
              <a:rPr lang="fr-FR" sz="2000" dirty="0" smtClean="0">
                <a:latin typeface="Times New Roman" panose="02020603050405020304" pitchFamily="18" charset="0"/>
                <a:ea typeface="Calibri" panose="020F0502020204030204" pitchFamily="34" charset="0"/>
              </a:rPr>
              <a:t>2004.</a:t>
            </a:r>
            <a:endParaRPr lang="fr-FR" sz="2000" dirty="0"/>
          </a:p>
        </p:txBody>
      </p:sp>
      <p:sp>
        <p:nvSpPr>
          <p:cNvPr id="14" name="Rectangle 13"/>
          <p:cNvSpPr/>
          <p:nvPr/>
        </p:nvSpPr>
        <p:spPr>
          <a:xfrm>
            <a:off x="930729" y="2643182"/>
            <a:ext cx="7889743" cy="960006"/>
          </a:xfrm>
          <a:prstGeom prst="rect">
            <a:avLst/>
          </a:prstGeom>
        </p:spPr>
        <p:txBody>
          <a:bodyPr wrap="square">
            <a:spAutoFit/>
          </a:bodyPr>
          <a:lstStyle/>
          <a:p>
            <a:pPr marL="342900" indent="-342900" algn="just">
              <a:lnSpc>
                <a:spcPct val="150000"/>
              </a:lnSpc>
              <a:buFont typeface="Wingdings" panose="05000000000000000000" pitchFamily="2" charset="2"/>
              <a:buChar char="Ø"/>
            </a:pPr>
            <a:r>
              <a:rPr lang="fr-FR" sz="2000" dirty="0" smtClean="0">
                <a:latin typeface="Times New Roman" panose="02020603050405020304" pitchFamily="18" charset="0"/>
                <a:ea typeface="Calibri" panose="020F0502020204030204" pitchFamily="34" charset="0"/>
              </a:rPr>
              <a:t> </a:t>
            </a:r>
            <a:r>
              <a:rPr lang="fr-FR" sz="2000" dirty="0">
                <a:latin typeface="Times New Roman" panose="02020603050405020304" pitchFamily="18" charset="0"/>
                <a:ea typeface="Calibri" panose="020F0502020204030204" pitchFamily="34" charset="0"/>
              </a:rPr>
              <a:t>I</a:t>
            </a:r>
            <a:r>
              <a:rPr lang="fr-FR" sz="2000" dirty="0" smtClean="0">
                <a:latin typeface="Times New Roman" panose="02020603050405020304" pitchFamily="18" charset="0"/>
                <a:ea typeface="Calibri" panose="020F0502020204030204" pitchFamily="34" charset="0"/>
              </a:rPr>
              <a:t>l </a:t>
            </a:r>
            <a:r>
              <a:rPr lang="fr-FR" sz="2000" dirty="0">
                <a:latin typeface="Times New Roman" panose="02020603050405020304" pitchFamily="18" charset="0"/>
                <a:ea typeface="Calibri" panose="020F0502020204030204" pitchFamily="34" charset="0"/>
              </a:rPr>
              <a:t>a donc pour mission et pour responsabilité de répondre aux besoins en formation continue et d'ouvrir les horizons aux </a:t>
            </a:r>
            <a:r>
              <a:rPr lang="fr-FR" sz="2000" dirty="0" smtClean="0">
                <a:latin typeface="Times New Roman" panose="02020603050405020304" pitchFamily="18" charset="0"/>
                <a:ea typeface="Calibri" panose="020F0502020204030204" pitchFamily="34" charset="0"/>
              </a:rPr>
              <a:t>travailleurs.</a:t>
            </a:r>
            <a:endParaRPr lang="fr-FR" sz="2000" dirty="0"/>
          </a:p>
        </p:txBody>
      </p:sp>
      <p:sp>
        <p:nvSpPr>
          <p:cNvPr id="15" name="ZoneTexte 14"/>
          <p:cNvSpPr txBox="1"/>
          <p:nvPr/>
        </p:nvSpPr>
        <p:spPr>
          <a:xfrm>
            <a:off x="930729" y="3933056"/>
            <a:ext cx="7260623" cy="2394308"/>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Ø"/>
            </a:pPr>
            <a:r>
              <a:rPr lang="fr-FR" sz="2000" dirty="0" smtClean="0">
                <a:latin typeface="Times New Roman" panose="02020603050405020304" pitchFamily="18" charset="0"/>
                <a:cs typeface="Times New Roman" panose="02020603050405020304" pitchFamily="18" charset="0"/>
              </a:rPr>
              <a:t>Il est composé en quatre département :</a:t>
            </a:r>
          </a:p>
          <a:p>
            <a:pPr marL="800100" lvl="1" indent="-342900" algn="just">
              <a:lnSpc>
                <a:spcPct val="150000"/>
              </a:lnSpc>
              <a:buFont typeface="Wingdings" panose="05000000000000000000" pitchFamily="2" charset="2"/>
              <a:buChar char="§"/>
            </a:pPr>
            <a:r>
              <a:rPr lang="fr-FR" sz="2000" b="1" dirty="0">
                <a:latin typeface="Times New Roman" panose="02020603050405020304" pitchFamily="18" charset="0"/>
                <a:cs typeface="Times New Roman" panose="02020603050405020304" pitchFamily="18" charset="0"/>
              </a:rPr>
              <a:t>Technologies de </a:t>
            </a:r>
            <a:r>
              <a:rPr lang="fr-FR" sz="2000" b="1" dirty="0" smtClean="0">
                <a:latin typeface="Times New Roman" panose="02020603050405020304" pitchFamily="18" charset="0"/>
                <a:cs typeface="Times New Roman" panose="02020603050405020304" pitchFamily="18" charset="0"/>
              </a:rPr>
              <a:t>l'Informatique</a:t>
            </a:r>
          </a:p>
          <a:p>
            <a:pPr marL="800100" lvl="1" indent="-342900" algn="just">
              <a:lnSpc>
                <a:spcPct val="150000"/>
              </a:lnSpc>
              <a:buFont typeface="Wingdings" panose="05000000000000000000" pitchFamily="2" charset="2"/>
              <a:buChar char="§"/>
            </a:pPr>
            <a:r>
              <a:rPr lang="fr-FR" sz="2000" b="1" dirty="0" smtClean="0">
                <a:latin typeface="Times New Roman" panose="02020603050405020304" pitchFamily="18" charset="0"/>
                <a:cs typeface="Times New Roman" panose="02020603050405020304" pitchFamily="18" charset="0"/>
              </a:rPr>
              <a:t>Génie </a:t>
            </a:r>
            <a:r>
              <a:rPr lang="fr-FR" sz="2000" b="1" dirty="0">
                <a:latin typeface="Times New Roman" panose="02020603050405020304" pitchFamily="18" charset="0"/>
                <a:cs typeface="Times New Roman" panose="02020603050405020304" pitchFamily="18" charset="0"/>
              </a:rPr>
              <a:t>Civil </a:t>
            </a:r>
            <a:endParaRPr lang="fr-FR" sz="2000" b="1" dirty="0" smtClean="0">
              <a:latin typeface="Times New Roman" panose="02020603050405020304" pitchFamily="18" charset="0"/>
              <a:cs typeface="Times New Roman" panose="02020603050405020304" pitchFamily="18" charset="0"/>
            </a:endParaRPr>
          </a:p>
          <a:p>
            <a:pPr marL="800100" lvl="1" indent="-342900" algn="just">
              <a:lnSpc>
                <a:spcPct val="150000"/>
              </a:lnSpc>
              <a:buFont typeface="Wingdings" panose="05000000000000000000" pitchFamily="2" charset="2"/>
              <a:buChar char="§"/>
            </a:pPr>
            <a:r>
              <a:rPr lang="fr-FR" sz="2000" b="1" dirty="0">
                <a:latin typeface="Times New Roman" panose="02020603050405020304" pitchFamily="18" charset="0"/>
                <a:cs typeface="Times New Roman" panose="02020603050405020304" pitchFamily="18" charset="0"/>
              </a:rPr>
              <a:t>Génie Mécanique </a:t>
            </a:r>
            <a:endParaRPr lang="fr-FR" sz="2000" b="1" dirty="0" smtClean="0">
              <a:latin typeface="Times New Roman" panose="02020603050405020304" pitchFamily="18" charset="0"/>
              <a:cs typeface="Times New Roman" panose="02020603050405020304" pitchFamily="18" charset="0"/>
            </a:endParaRPr>
          </a:p>
          <a:p>
            <a:pPr marL="800100" lvl="1" indent="-342900" algn="just">
              <a:lnSpc>
                <a:spcPct val="150000"/>
              </a:lnSpc>
              <a:buFont typeface="Wingdings" panose="05000000000000000000" pitchFamily="2" charset="2"/>
              <a:buChar char="§"/>
            </a:pPr>
            <a:r>
              <a:rPr lang="fr-FR" sz="2000" b="1" dirty="0">
                <a:latin typeface="Times New Roman" panose="02020603050405020304" pitchFamily="18" charset="0"/>
                <a:cs typeface="Times New Roman" panose="02020603050405020304" pitchFamily="18" charset="0"/>
              </a:rPr>
              <a:t>Génie Électrique </a:t>
            </a:r>
            <a:endParaRPr lang="fr-FR" sz="2000" dirty="0">
              <a:latin typeface="Times New Roman" panose="02020603050405020304" pitchFamily="18" charset="0"/>
              <a:cs typeface="Times New Roman" panose="02020603050405020304" pitchFamily="18" charset="0"/>
            </a:endParaRPr>
          </a:p>
        </p:txBody>
      </p:sp>
      <p:grpSp>
        <p:nvGrpSpPr>
          <p:cNvPr id="16" name="Diagram group"/>
          <p:cNvGrpSpPr/>
          <p:nvPr/>
        </p:nvGrpSpPr>
        <p:grpSpPr>
          <a:xfrm>
            <a:off x="899715" y="1259067"/>
            <a:ext cx="4987577" cy="461665"/>
            <a:chOff x="230832" y="0"/>
            <a:chExt cx="4233663" cy="461665"/>
          </a:xfrm>
          <a:scene3d>
            <a:camera prst="perspectiveRelaxedModerately" zoom="92000"/>
            <a:lightRig rig="balanced" dir="t">
              <a:rot lat="0" lon="0" rev="12700000"/>
            </a:lightRig>
          </a:scene3d>
        </p:grpSpPr>
        <p:grpSp>
          <p:nvGrpSpPr>
            <p:cNvPr id="17" name="Groupe 16"/>
            <p:cNvGrpSpPr/>
            <p:nvPr/>
          </p:nvGrpSpPr>
          <p:grpSpPr>
            <a:xfrm>
              <a:off x="230832" y="0"/>
              <a:ext cx="4233663" cy="461665"/>
              <a:chOff x="230832" y="0"/>
              <a:chExt cx="4233663" cy="461665"/>
            </a:xfrm>
          </p:grpSpPr>
          <p:sp>
            <p:nvSpPr>
              <p:cNvPr id="18" name="Rectangle 17"/>
              <p:cNvSpPr/>
              <p:nvPr/>
            </p:nvSpPr>
            <p:spPr>
              <a:xfrm>
                <a:off x="230832" y="0"/>
                <a:ext cx="4233663" cy="461665"/>
              </a:xfrm>
              <a:prstGeom prst="rect">
                <a:avLst/>
              </a:prstGeom>
              <a:sp3d prstMaterial="plastic">
                <a:bevelT w="25400" h="25400"/>
                <a:bevelB w="25400" h="25400"/>
              </a:sp3d>
            </p:spPr>
            <p:style>
              <a:lnRef idx="1">
                <a:schemeClr val="accent5">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19" name="Rectangle 18"/>
              <p:cNvSpPr/>
              <p:nvPr/>
            </p:nvSpPr>
            <p:spPr>
              <a:xfrm>
                <a:off x="230832" y="0"/>
                <a:ext cx="4233663" cy="461665"/>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fr-FR" sz="2200" b="1" kern="1200" dirty="0" smtClean="0"/>
                  <a:t>Présentation de l’</a:t>
                </a:r>
                <a:r>
                  <a:rPr lang="fr-FR" sz="2200" b="1" dirty="0"/>
                  <a:t>é</a:t>
                </a:r>
                <a:r>
                  <a:rPr lang="fr-FR" sz="2200" b="1" kern="1200" dirty="0" smtClean="0"/>
                  <a:t>tablissement</a:t>
                </a:r>
                <a:endParaRPr lang="fr-FR" sz="2200" kern="1200" dirty="0"/>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outVertic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arn(inVertic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42"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arn(outHorizontal)">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p:bldP spid="14" grpId="0"/>
      <p:bldP spid="1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Image1.jpg"/>
          <p:cNvPicPr>
            <a:picLocks noChangeAspect="1"/>
          </p:cNvPicPr>
          <p:nvPr/>
        </p:nvPicPr>
        <p:blipFill>
          <a:blip r:embed="rId3" cstate="print"/>
          <a:stretch>
            <a:fillRect/>
          </a:stretch>
        </p:blipFill>
        <p:spPr>
          <a:xfrm>
            <a:off x="0" y="-27384"/>
            <a:ext cx="9144000" cy="6885384"/>
          </a:xfrm>
          <a:prstGeom prst="rect">
            <a:avLst/>
          </a:prstGeom>
        </p:spPr>
      </p:pic>
      <p:sp>
        <p:nvSpPr>
          <p:cNvPr id="8" name="Espace réservé du numéro de diapositive 7"/>
          <p:cNvSpPr>
            <a:spLocks noGrp="1"/>
          </p:cNvSpPr>
          <p:nvPr>
            <p:ph type="sldNum" sz="quarter" idx="12"/>
          </p:nvPr>
        </p:nvSpPr>
        <p:spPr/>
        <p:txBody>
          <a:bodyPr/>
          <a:lstStyle/>
          <a:p>
            <a:fld id="{F1EFE527-61C2-4D9D-AD80-156EA13F7944}" type="slidenum">
              <a:rPr lang="es-ES" smtClean="0"/>
              <a:pPr/>
              <a:t>50</a:t>
            </a:fld>
            <a:endParaRPr lang="es-ES" dirty="0"/>
          </a:p>
        </p:txBody>
      </p:sp>
      <p:sp>
        <p:nvSpPr>
          <p:cNvPr id="9" name="Titre 15"/>
          <p:cNvSpPr txBox="1">
            <a:spLocks/>
          </p:cNvSpPr>
          <p:nvPr/>
        </p:nvSpPr>
        <p:spPr>
          <a:xfrm>
            <a:off x="1547664" y="260648"/>
            <a:ext cx="6643687" cy="857250"/>
          </a:xfrm>
          <a:prstGeom prst="rect">
            <a:avLst/>
          </a:prstGeom>
          <a:solidFill>
            <a:srgbClr val="79ABCD">
              <a:alpha val="41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noAutofit/>
          </a:bodyPr>
          <a:lstStyle/>
          <a:p>
            <a:pPr algn="ctr" fontAlgn="auto">
              <a:spcAft>
                <a:spcPts val="0"/>
              </a:spcAft>
              <a:defRPr/>
            </a:pPr>
            <a:r>
              <a:rPr lang="fr-FR" sz="4800" b="1" dirty="0" smtClean="0">
                <a:solidFill>
                  <a:schemeClr val="bg1"/>
                </a:solidFill>
                <a:effectLst>
                  <a:outerShdw blurRad="38100" dist="38100" dir="2700000" algn="tl">
                    <a:srgbClr val="000000">
                      <a:alpha val="43137"/>
                    </a:srgbClr>
                  </a:outerShdw>
                </a:effectLst>
                <a:latin typeface="Vijaya" pitchFamily="34" charset="0"/>
                <a:cs typeface="Vijaya" pitchFamily="34" charset="0"/>
              </a:rPr>
              <a:t>Conclusion générale </a:t>
            </a:r>
            <a:endParaRPr lang="fr-FR" sz="4800" b="1" dirty="0">
              <a:solidFill>
                <a:schemeClr val="bg1"/>
              </a:solidFill>
              <a:effectLst>
                <a:outerShdw blurRad="38100" dist="38100" dir="2700000" algn="tl">
                  <a:srgbClr val="000000">
                    <a:alpha val="43137"/>
                  </a:srgbClr>
                </a:outerShdw>
              </a:effectLst>
              <a:latin typeface="Vijaya" pitchFamily="34" charset="0"/>
              <a:cs typeface="Vijaya" pitchFamily="34" charset="0"/>
            </a:endParaRPr>
          </a:p>
        </p:txBody>
      </p:sp>
      <p:sp>
        <p:nvSpPr>
          <p:cNvPr id="23564" name="AutoShape 12"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23566" name="AutoShape 14"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23568" name="AutoShape 16"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pic>
        <p:nvPicPr>
          <p:cNvPr id="31" name="Image 30"/>
          <p:cNvPicPr>
            <a:picLocks noChangeAspect="1"/>
          </p:cNvPicPr>
          <p:nvPr/>
        </p:nvPicPr>
        <p:blipFill>
          <a:blip r:embed="rId4" cstate="print"/>
          <a:stretch>
            <a:fillRect/>
          </a:stretch>
        </p:blipFill>
        <p:spPr>
          <a:xfrm>
            <a:off x="6535241" y="5324822"/>
            <a:ext cx="1781175" cy="552450"/>
          </a:xfrm>
          <a:prstGeom prst="rect">
            <a:avLst/>
          </a:prstGeom>
          <a:ln>
            <a:noFill/>
          </a:ln>
          <a:effectLst>
            <a:softEdge rad="112500"/>
          </a:effectLst>
        </p:spPr>
      </p:pic>
      <p:sp>
        <p:nvSpPr>
          <p:cNvPr id="3" name="Rectangle 2"/>
          <p:cNvSpPr/>
          <p:nvPr/>
        </p:nvSpPr>
        <p:spPr>
          <a:xfrm>
            <a:off x="996043" y="2090057"/>
            <a:ext cx="4619565" cy="458074"/>
          </a:xfrm>
          <a:prstGeom prst="rect">
            <a:avLst/>
          </a:prstGeom>
        </p:spPr>
        <p:txBody>
          <a:bodyPr wrap="square">
            <a:spAutoFit/>
          </a:bodyPr>
          <a:lstStyle/>
          <a:p>
            <a:pPr>
              <a:lnSpc>
                <a:spcPct val="150000"/>
              </a:lnSpc>
              <a:spcAft>
                <a:spcPts val="0"/>
              </a:spcAft>
            </a:pPr>
            <a:endParaRPr lang="fr-FR" dirty="0" smtClean="0">
              <a:latin typeface="Times New Roman" panose="02020603050405020304" pitchFamily="18" charset="0"/>
              <a:ea typeface="Calibri" panose="020F0502020204030204" pitchFamily="34" charset="0"/>
              <a:cs typeface="Arial" panose="020B0604020202020204" pitchFamily="34" charset="0"/>
            </a:endParaRPr>
          </a:p>
        </p:txBody>
      </p:sp>
      <p:sp>
        <p:nvSpPr>
          <p:cNvPr id="5" name="Rectangle 4"/>
          <p:cNvSpPr/>
          <p:nvPr/>
        </p:nvSpPr>
        <p:spPr>
          <a:xfrm>
            <a:off x="1371600" y="1584477"/>
            <a:ext cx="7315200" cy="1477328"/>
          </a:xfrm>
          <a:prstGeom prst="rect">
            <a:avLst/>
          </a:prstGeom>
        </p:spPr>
        <p:txBody>
          <a:bodyPr wrap="square">
            <a:spAutoFit/>
          </a:bodyPr>
          <a:lstStyle/>
          <a:p>
            <a:pPr marL="342900" indent="-342900">
              <a:lnSpc>
                <a:spcPct val="150000"/>
              </a:lnSpc>
              <a:buFont typeface="Wingdings" panose="05000000000000000000" pitchFamily="2" charset="2"/>
              <a:buChar char="Ø"/>
            </a:pPr>
            <a:r>
              <a:rPr lang="fr-FR" sz="2000" dirty="0">
                <a:latin typeface="Times New Roman" panose="02020603050405020304" pitchFamily="18" charset="0"/>
                <a:ea typeface="Calibri" panose="020F0502020204030204" pitchFamily="34" charset="0"/>
              </a:rPr>
              <a:t>Ce projet s’est avéré bénéfique car il nous a initiés à la sécurité réseau tout en prenant connaissance du métier d’administrateur de sécurité réseau et les approches des règles de sécurité</a:t>
            </a:r>
            <a:endParaRPr lang="fr-FR" sz="2000" dirty="0"/>
          </a:p>
        </p:txBody>
      </p:sp>
      <p:sp>
        <p:nvSpPr>
          <p:cNvPr id="7" name="Rectangle 6"/>
          <p:cNvSpPr/>
          <p:nvPr/>
        </p:nvSpPr>
        <p:spPr>
          <a:xfrm>
            <a:off x="1331640" y="3362216"/>
            <a:ext cx="6944816" cy="1477328"/>
          </a:xfrm>
          <a:prstGeom prst="rect">
            <a:avLst/>
          </a:prstGeom>
        </p:spPr>
        <p:txBody>
          <a:bodyPr wrap="square">
            <a:spAutoFit/>
          </a:bodyPr>
          <a:lstStyle/>
          <a:p>
            <a:pPr marL="342900" indent="-342900" algn="just">
              <a:lnSpc>
                <a:spcPct val="150000"/>
              </a:lnSpc>
              <a:spcAft>
                <a:spcPts val="1000"/>
              </a:spcAft>
              <a:buFont typeface="Wingdings" panose="05000000000000000000" pitchFamily="2" charset="2"/>
              <a:buChar char="Ø"/>
            </a:pPr>
            <a:r>
              <a:rPr lang="fr-FR" sz="2000" dirty="0">
                <a:latin typeface="Times New Roman" panose="02020603050405020304" pitchFamily="18" charset="0"/>
                <a:ea typeface="Calibri" panose="020F0502020204030204" pitchFamily="34" charset="0"/>
                <a:cs typeface="Times New Roman" panose="02020603050405020304" pitchFamily="18" charset="0"/>
              </a:rPr>
              <a:t>Ce projet était l’occasion pour découvrir les problèmes liés à la sécurité des réseau </a:t>
            </a:r>
            <a:r>
              <a:rPr lang="fr-FR" sz="2000" dirty="0" smtClean="0">
                <a:latin typeface="Times New Roman" panose="02020603050405020304" pitchFamily="18" charset="0"/>
                <a:ea typeface="Calibri" panose="020F0502020204030204" pitchFamily="34" charset="0"/>
                <a:cs typeface="Times New Roman" panose="02020603050405020304" pitchFamily="18" charset="0"/>
              </a:rPr>
              <a:t>et </a:t>
            </a:r>
            <a:r>
              <a:rPr lang="fr-FR" sz="2000" dirty="0">
                <a:latin typeface="Times New Roman" panose="02020603050405020304" pitchFamily="18" charset="0"/>
                <a:ea typeface="Calibri" panose="020F0502020204030204" pitchFamily="34" charset="0"/>
                <a:cs typeface="Times New Roman" panose="02020603050405020304" pitchFamily="18" charset="0"/>
              </a:rPr>
              <a:t>nous a permis d’avoir une bonne expérience dans la réalisation </a:t>
            </a:r>
            <a:r>
              <a:rPr lang="fr-FR" sz="2000" dirty="0" smtClean="0">
                <a:latin typeface="Times New Roman" panose="02020603050405020304" pitchFamily="18" charset="0"/>
                <a:ea typeface="Calibri" panose="020F0502020204030204" pitchFamily="34" charset="0"/>
                <a:cs typeface="Times New Roman" panose="02020603050405020304" pitchFamily="18" charset="0"/>
              </a:rPr>
              <a:t>de les applications</a:t>
            </a:r>
            <a:endParaRPr lang="fr-FR" sz="2000" dirty="0">
              <a:effectLst/>
              <a:latin typeface="Times New Roman" panose="020206030504050203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82080709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9"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6"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1+#ppt_w/2"/>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Image1.jpg"/>
          <p:cNvPicPr>
            <a:picLocks noChangeAspect="1"/>
          </p:cNvPicPr>
          <p:nvPr/>
        </p:nvPicPr>
        <p:blipFill>
          <a:blip r:embed="rId3" cstate="print"/>
          <a:stretch>
            <a:fillRect/>
          </a:stretch>
        </p:blipFill>
        <p:spPr>
          <a:xfrm>
            <a:off x="0" y="-27384"/>
            <a:ext cx="9144000" cy="6858000"/>
          </a:xfrm>
          <a:prstGeom prst="rect">
            <a:avLst/>
          </a:prstGeom>
        </p:spPr>
      </p:pic>
      <p:sp>
        <p:nvSpPr>
          <p:cNvPr id="8" name="Espace réservé du numéro de diapositive 7"/>
          <p:cNvSpPr>
            <a:spLocks noGrp="1"/>
          </p:cNvSpPr>
          <p:nvPr>
            <p:ph type="sldNum" sz="quarter" idx="12"/>
          </p:nvPr>
        </p:nvSpPr>
        <p:spPr/>
        <p:txBody>
          <a:bodyPr/>
          <a:lstStyle/>
          <a:p>
            <a:fld id="{F1EFE527-61C2-4D9D-AD80-156EA13F7944}" type="slidenum">
              <a:rPr lang="es-ES" smtClean="0"/>
              <a:pPr/>
              <a:t>51</a:t>
            </a:fld>
            <a:endParaRPr lang="es-ES" dirty="0"/>
          </a:p>
        </p:txBody>
      </p:sp>
      <p:sp>
        <p:nvSpPr>
          <p:cNvPr id="23564" name="AutoShape 12"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23566" name="AutoShape 14"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23568" name="AutoShape 16"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pic>
        <p:nvPicPr>
          <p:cNvPr id="31" name="Image 30"/>
          <p:cNvPicPr>
            <a:picLocks noChangeAspect="1"/>
          </p:cNvPicPr>
          <p:nvPr/>
        </p:nvPicPr>
        <p:blipFill>
          <a:blip r:embed="rId4" cstate="print"/>
          <a:stretch>
            <a:fillRect/>
          </a:stretch>
        </p:blipFill>
        <p:spPr>
          <a:xfrm>
            <a:off x="6535241" y="5324822"/>
            <a:ext cx="1781175" cy="552450"/>
          </a:xfrm>
          <a:prstGeom prst="rect">
            <a:avLst/>
          </a:prstGeom>
          <a:ln>
            <a:noFill/>
          </a:ln>
          <a:effectLst>
            <a:softEdge rad="112500"/>
          </a:effectLst>
        </p:spPr>
      </p:pic>
      <p:sp>
        <p:nvSpPr>
          <p:cNvPr id="3" name="Rectangle 2"/>
          <p:cNvSpPr/>
          <p:nvPr/>
        </p:nvSpPr>
        <p:spPr>
          <a:xfrm>
            <a:off x="996043" y="2090057"/>
            <a:ext cx="4619565" cy="458074"/>
          </a:xfrm>
          <a:prstGeom prst="rect">
            <a:avLst/>
          </a:prstGeom>
        </p:spPr>
        <p:txBody>
          <a:bodyPr wrap="square">
            <a:spAutoFit/>
          </a:bodyPr>
          <a:lstStyle/>
          <a:p>
            <a:pPr>
              <a:lnSpc>
                <a:spcPct val="150000"/>
              </a:lnSpc>
              <a:spcAft>
                <a:spcPts val="0"/>
              </a:spcAft>
            </a:pPr>
            <a:endParaRPr lang="fr-FR" dirty="0" smtClean="0">
              <a:latin typeface="Times New Roman" panose="02020603050405020304" pitchFamily="18" charset="0"/>
              <a:ea typeface="Calibri" panose="020F0502020204030204" pitchFamily="34" charset="0"/>
              <a:cs typeface="Arial" panose="020B0604020202020204" pitchFamily="34" charset="0"/>
            </a:endParaRPr>
          </a:p>
        </p:txBody>
      </p:sp>
      <p:sp>
        <p:nvSpPr>
          <p:cNvPr id="2" name="ZoneTexte 1"/>
          <p:cNvSpPr txBox="1"/>
          <p:nvPr/>
        </p:nvSpPr>
        <p:spPr>
          <a:xfrm>
            <a:off x="2253343" y="408214"/>
            <a:ext cx="5073986" cy="3189656"/>
          </a:xfrm>
          <a:prstGeom prst="rect">
            <a:avLst/>
          </a:prstGeom>
          <a:noFill/>
        </p:spPr>
        <p:txBody>
          <a:bodyPr wrap="square" rtlCol="0">
            <a:spAutoFit/>
          </a:bodyPr>
          <a:lstStyle/>
          <a:p>
            <a:pPr algn="ctr"/>
            <a:r>
              <a:rPr lang="fr-FR" sz="66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Andalus" panose="02020603050405020304" pitchFamily="18" charset="-78"/>
                <a:cs typeface="Andalus" panose="02020603050405020304" pitchFamily="18" charset="-78"/>
              </a:rPr>
              <a:t>Merci pour votre  Attention </a:t>
            </a:r>
            <a:endParaRPr lang="fr-FR" sz="6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Andalus" panose="02020603050405020304" pitchFamily="18" charset="-78"/>
              <a:cs typeface="Andalus" panose="02020603050405020304" pitchFamily="18" charset="-78"/>
            </a:endParaRPr>
          </a:p>
        </p:txBody>
      </p:sp>
      <p:pic>
        <p:nvPicPr>
          <p:cNvPr id="1026" name="Picture 2" descr="C:\Users\Abdelbari\Desktop\ccd6d92e-9184-48e5-b8ba-b3e441f77dad.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3300" y="4437112"/>
            <a:ext cx="2056532" cy="220206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 name="Image 3"/>
          <p:cNvPicPr>
            <a:picLocks noChangeAspect="1"/>
          </p:cNvPicPr>
          <p:nvPr/>
        </p:nvPicPr>
        <p:blipFill>
          <a:blip r:embed="rId6" cstate="print"/>
          <a:stretch>
            <a:fillRect/>
          </a:stretch>
        </p:blipFill>
        <p:spPr>
          <a:xfrm>
            <a:off x="1776823" y="2348880"/>
            <a:ext cx="6683609" cy="5616624"/>
          </a:xfrm>
          <a:prstGeom prst="rect">
            <a:avLst/>
          </a:prstGeom>
        </p:spPr>
      </p:pic>
    </p:spTree>
    <p:extLst>
      <p:ext uri="{BB962C8B-B14F-4D97-AF65-F5344CB8AC3E}">
        <p14:creationId xmlns:p14="http://schemas.microsoft.com/office/powerpoint/2010/main" val="353951586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53" presetClass="entr" presetSubtype="16"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 calcmode="lin" valueType="num">
                                      <p:cBhvr>
                                        <p:cTn id="10" dur="500" fill="hold"/>
                                        <p:tgtEl>
                                          <p:spTgt spid="1026"/>
                                        </p:tgtEl>
                                        <p:attrNameLst>
                                          <p:attrName>ppt_w</p:attrName>
                                        </p:attrNameLst>
                                      </p:cBhvr>
                                      <p:tavLst>
                                        <p:tav tm="0">
                                          <p:val>
                                            <p:fltVal val="0"/>
                                          </p:val>
                                        </p:tav>
                                        <p:tav tm="100000">
                                          <p:val>
                                            <p:strVal val="#ppt_w"/>
                                          </p:val>
                                        </p:tav>
                                      </p:tavLst>
                                    </p:anim>
                                    <p:anim calcmode="lin" valueType="num">
                                      <p:cBhvr>
                                        <p:cTn id="11" dur="500" fill="hold"/>
                                        <p:tgtEl>
                                          <p:spTgt spid="1026"/>
                                        </p:tgtEl>
                                        <p:attrNameLst>
                                          <p:attrName>ppt_h</p:attrName>
                                        </p:attrNameLst>
                                      </p:cBhvr>
                                      <p:tavLst>
                                        <p:tav tm="0">
                                          <p:val>
                                            <p:fltVal val="0"/>
                                          </p:val>
                                        </p:tav>
                                        <p:tav tm="100000">
                                          <p:val>
                                            <p:strVal val="#ppt_h"/>
                                          </p:val>
                                        </p:tav>
                                      </p:tavLst>
                                    </p:anim>
                                    <p:animEffect transition="in" filter="fade">
                                      <p:cBhvr>
                                        <p:cTn id="12" dur="500"/>
                                        <p:tgtEl>
                                          <p:spTgt spid="1026"/>
                                        </p:tgtEl>
                                      </p:cBhvr>
                                    </p:animEffect>
                                  </p:childTnLst>
                                </p:cTn>
                              </p:par>
                              <p:par>
                                <p:cTn id="13" presetID="53" presetClass="entr" presetSubtype="16"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Espace réservé du contenu 2"/>
          <p:cNvSpPr>
            <a:spLocks noGrp="1"/>
          </p:cNvSpPr>
          <p:nvPr>
            <p:ph idx="1"/>
          </p:nvPr>
        </p:nvSpPr>
        <p:spPr/>
        <p:txBody>
          <a:bodyPr/>
          <a:lstStyle/>
          <a:p>
            <a:endParaRPr lang="fr-FR" dirty="0"/>
          </a:p>
        </p:txBody>
      </p:sp>
      <p:sp>
        <p:nvSpPr>
          <p:cNvPr id="4" name="Espace réservé du numéro de diapositive 3"/>
          <p:cNvSpPr>
            <a:spLocks noGrp="1"/>
          </p:cNvSpPr>
          <p:nvPr>
            <p:ph type="sldNum" sz="quarter" idx="12"/>
          </p:nvPr>
        </p:nvSpPr>
        <p:spPr/>
        <p:txBody>
          <a:bodyPr/>
          <a:lstStyle/>
          <a:p>
            <a:fld id="{F1EFE527-61C2-4D9D-AD80-156EA13F7944}" type="slidenum">
              <a:rPr lang="es-ES" smtClean="0"/>
              <a:pPr/>
              <a:t>6</a:t>
            </a:fld>
            <a:endParaRPr lang="es-ES" dirty="0"/>
          </a:p>
        </p:txBody>
      </p:sp>
      <p:pic>
        <p:nvPicPr>
          <p:cNvPr id="6" name="Image 5" descr="Image1.jpg"/>
          <p:cNvPicPr>
            <a:picLocks noChangeAspect="1"/>
          </p:cNvPicPr>
          <p:nvPr/>
        </p:nvPicPr>
        <p:blipFill>
          <a:blip r:embed="rId2" cstate="print"/>
          <a:stretch>
            <a:fillRect/>
          </a:stretch>
        </p:blipFill>
        <p:spPr>
          <a:xfrm>
            <a:off x="0" y="-24"/>
            <a:ext cx="9144000" cy="6858000"/>
          </a:xfrm>
          <a:prstGeom prst="rect">
            <a:avLst/>
          </a:prstGeom>
        </p:spPr>
      </p:pic>
      <p:sp>
        <p:nvSpPr>
          <p:cNvPr id="8" name="Espace réservé du numéro de diapositive 7"/>
          <p:cNvSpPr txBox="1">
            <a:spLocks/>
          </p:cNvSpPr>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EFE527-61C2-4D9D-AD80-156EA13F7944}" type="slidenum">
              <a:rPr kumimoji="0" lang="es-ES" sz="1400" b="0" i="0" u="none" strike="noStrike" kern="1200" cap="none" spc="0" normalizeH="0" baseline="0" noProof="0" smtClean="0">
                <a:ln>
                  <a:noFill/>
                </a:ln>
                <a:solidFill>
                  <a:schemeClr val="tx1"/>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s-ES" sz="1400" b="0" i="0" u="none" strike="noStrike" kern="1200" cap="none" spc="0" normalizeH="0" baseline="0" noProof="0" dirty="0">
              <a:ln>
                <a:noFill/>
              </a:ln>
              <a:solidFill>
                <a:schemeClr val="tx1"/>
              </a:solidFill>
              <a:effectLst/>
              <a:uLnTx/>
              <a:uFillTx/>
              <a:latin typeface="Arial" charset="0"/>
              <a:ea typeface="+mn-ea"/>
              <a:cs typeface="+mn-cs"/>
            </a:endParaRPr>
          </a:p>
        </p:txBody>
      </p:sp>
      <p:sp>
        <p:nvSpPr>
          <p:cNvPr id="9" name="Titre 15"/>
          <p:cNvSpPr txBox="1">
            <a:spLocks/>
          </p:cNvSpPr>
          <p:nvPr/>
        </p:nvSpPr>
        <p:spPr>
          <a:xfrm>
            <a:off x="1547664" y="260648"/>
            <a:ext cx="6643687" cy="857250"/>
          </a:xfrm>
          <a:prstGeom prst="rect">
            <a:avLst/>
          </a:prstGeom>
          <a:solidFill>
            <a:srgbClr val="79ABCD">
              <a:alpha val="41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noAutofit/>
          </a:bodyPr>
          <a:lstStyle/>
          <a:p>
            <a:pPr algn="ctr" fontAlgn="auto">
              <a:spcAft>
                <a:spcPts val="0"/>
              </a:spcAft>
              <a:defRPr/>
            </a:pPr>
            <a:r>
              <a:rPr lang="fr-FR" sz="4800" b="1" dirty="0" smtClean="0">
                <a:solidFill>
                  <a:schemeClr val="bg1"/>
                </a:solidFill>
                <a:effectLst>
                  <a:outerShdw blurRad="38100" dist="38100" dir="2700000" algn="tl">
                    <a:srgbClr val="000000">
                      <a:alpha val="43137"/>
                    </a:srgbClr>
                  </a:outerShdw>
                </a:effectLst>
                <a:latin typeface="Vijaya" pitchFamily="34" charset="0"/>
                <a:cs typeface="Vijaya" pitchFamily="34" charset="0"/>
              </a:rPr>
              <a:t>Présentation Générale</a:t>
            </a:r>
            <a:endParaRPr lang="fr-FR" sz="4800" b="1" dirty="0">
              <a:solidFill>
                <a:schemeClr val="bg1"/>
              </a:solidFill>
              <a:effectLst>
                <a:outerShdw blurRad="38100" dist="38100" dir="2700000" algn="tl">
                  <a:srgbClr val="000000">
                    <a:alpha val="43137"/>
                  </a:srgbClr>
                </a:outerShdw>
              </a:effectLst>
              <a:latin typeface="Vijaya" pitchFamily="34" charset="0"/>
              <a:cs typeface="Vijaya" pitchFamily="34" charset="0"/>
            </a:endParaRPr>
          </a:p>
        </p:txBody>
      </p:sp>
      <p:sp>
        <p:nvSpPr>
          <p:cNvPr id="10" name="AutoShape 12"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11" name="AutoShape 14"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12" name="AutoShape 16"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pic>
        <p:nvPicPr>
          <p:cNvPr id="13" name="Image 12"/>
          <p:cNvPicPr>
            <a:picLocks noChangeAspect="1"/>
          </p:cNvPicPr>
          <p:nvPr/>
        </p:nvPicPr>
        <p:blipFill>
          <a:blip r:embed="rId3" cstate="print"/>
          <a:stretch>
            <a:fillRect/>
          </a:stretch>
        </p:blipFill>
        <p:spPr>
          <a:xfrm>
            <a:off x="6535241" y="5324822"/>
            <a:ext cx="1781175" cy="552450"/>
          </a:xfrm>
          <a:prstGeom prst="rect">
            <a:avLst/>
          </a:prstGeom>
          <a:ln>
            <a:noFill/>
          </a:ln>
          <a:effectLst>
            <a:softEdge rad="112500"/>
          </a:effectLst>
        </p:spPr>
      </p:pic>
      <p:graphicFrame>
        <p:nvGraphicFramePr>
          <p:cNvPr id="14" name="Diagramme 13"/>
          <p:cNvGraphicFramePr/>
          <p:nvPr>
            <p:extLst>
              <p:ext uri="{D42A27DB-BD31-4B8C-83A1-F6EECF244321}">
                <p14:modId xmlns:p14="http://schemas.microsoft.com/office/powerpoint/2010/main" val="3908538488"/>
              </p:ext>
            </p:extLst>
          </p:nvPr>
        </p:nvGraphicFramePr>
        <p:xfrm>
          <a:off x="1240971" y="1616529"/>
          <a:ext cx="4195126" cy="5459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 name="Rectangle 14"/>
          <p:cNvSpPr/>
          <p:nvPr/>
        </p:nvSpPr>
        <p:spPr>
          <a:xfrm>
            <a:off x="979715" y="2220686"/>
            <a:ext cx="7840758" cy="1015663"/>
          </a:xfrm>
          <a:prstGeom prst="rect">
            <a:avLst/>
          </a:prstGeom>
        </p:spPr>
        <p:txBody>
          <a:bodyPr wrap="square">
            <a:spAutoFit/>
          </a:bodyPr>
          <a:lstStyle/>
          <a:p>
            <a:pPr marL="342900" indent="-342900" algn="just">
              <a:lnSpc>
                <a:spcPct val="150000"/>
              </a:lnSpc>
              <a:spcAft>
                <a:spcPts val="1200"/>
              </a:spcAft>
              <a:buFont typeface="Wingdings" panose="05000000000000000000" pitchFamily="2" charset="2"/>
              <a:buChar char="Ø"/>
            </a:pPr>
            <a:r>
              <a:rPr lang="fr-FR" sz="2000" dirty="0" smtClean="0">
                <a:latin typeface="Times New Roman" panose="02020603050405020304" pitchFamily="18" charset="0"/>
                <a:cs typeface="Times New Roman" panose="02020603050405020304" pitchFamily="18" charset="0"/>
              </a:rPr>
              <a:t>Ils existent plusieurs points d'accès sans fil à L</a:t>
            </a:r>
            <a:r>
              <a:rPr lang="fr-FR" sz="2000" b="1" dirty="0" smtClean="0">
                <a:latin typeface="Times New Roman" panose="02020603050405020304" pitchFamily="18" charset="0"/>
                <a:cs typeface="Times New Roman" panose="02020603050405020304" pitchFamily="18" charset="0"/>
              </a:rPr>
              <a:t>’ISET DE TOZEUR</a:t>
            </a:r>
            <a:r>
              <a:rPr lang="fr-FR" sz="2000" dirty="0" smtClean="0">
                <a:latin typeface="Times New Roman" panose="02020603050405020304" pitchFamily="18" charset="0"/>
                <a:cs typeface="Times New Roman" panose="02020603050405020304" pitchFamily="18" charset="0"/>
              </a:rPr>
              <a:t> mais il n’y a pas un système d’authentification  pour les utilisateurs.</a:t>
            </a:r>
            <a:endParaRPr lang="fr-FR"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6" name="Rectangle 15"/>
          <p:cNvSpPr/>
          <p:nvPr/>
        </p:nvSpPr>
        <p:spPr>
          <a:xfrm>
            <a:off x="958799" y="3933056"/>
            <a:ext cx="7113663" cy="861774"/>
          </a:xfrm>
          <a:prstGeom prst="rect">
            <a:avLst/>
          </a:prstGeom>
        </p:spPr>
        <p:txBody>
          <a:bodyPr wrap="square">
            <a:spAutoFit/>
          </a:bodyPr>
          <a:lstStyle/>
          <a:p>
            <a:pPr marL="342900" indent="-342900" algn="just">
              <a:buFont typeface="Wingdings" panose="05000000000000000000" pitchFamily="2" charset="2"/>
              <a:buChar char="Ø"/>
            </a:pPr>
            <a:r>
              <a:rPr lang="fr-FR" sz="2000" dirty="0" smtClean="0">
                <a:latin typeface="Times New Roman" panose="02020603050405020304" pitchFamily="18" charset="0"/>
                <a:ea typeface="Calibri" panose="020F0502020204030204" pitchFamily="34" charset="0"/>
              </a:rPr>
              <a:t>Il </a:t>
            </a:r>
            <a:r>
              <a:rPr lang="fr-FR" sz="2000" dirty="0">
                <a:latin typeface="Times New Roman" panose="02020603050405020304" pitchFamily="18" charset="0"/>
                <a:ea typeface="Calibri" panose="020F0502020204030204" pitchFamily="34" charset="0"/>
              </a:rPr>
              <a:t>n’existe pas la technologie d’itinérance </a:t>
            </a:r>
            <a:r>
              <a:rPr lang="fr-FR" sz="2000" dirty="0" smtClean="0">
                <a:latin typeface="Times New Roman" panose="02020603050405020304" pitchFamily="18" charset="0"/>
                <a:ea typeface="Calibri" panose="020F0502020204030204" pitchFamily="34" charset="0"/>
              </a:rPr>
              <a:t>entre </a:t>
            </a:r>
            <a:r>
              <a:rPr lang="fr-FR" sz="2000" dirty="0" smtClean="0">
                <a:latin typeface="Times New Roman" panose="02020603050405020304" pitchFamily="18" charset="0"/>
                <a:ea typeface="Calibri" panose="020F0502020204030204" pitchFamily="34" charset="0"/>
              </a:rPr>
              <a:t>eux</a:t>
            </a:r>
          </a:p>
          <a:p>
            <a:pPr marL="342900" indent="-342900" algn="just">
              <a:lnSpc>
                <a:spcPct val="150000"/>
              </a:lnSpc>
              <a:buFont typeface="Wingdings" panose="05000000000000000000" pitchFamily="2" charset="2"/>
              <a:buChar char="Ø"/>
            </a:pPr>
            <a:r>
              <a:rPr lang="fr-FR" sz="2000" dirty="0" smtClean="0">
                <a:latin typeface="Times New Roman" panose="02020603050405020304" pitchFamily="18" charset="0"/>
              </a:rPr>
              <a:t>Il n’existe pas un serveur Firewall pour le filtrage des flux </a:t>
            </a:r>
            <a:endParaRPr lang="fr-FR" sz="2000" dirty="0"/>
          </a:p>
        </p:txBody>
      </p:sp>
      <p:sp>
        <p:nvSpPr>
          <p:cNvPr id="17" name="Rectangle 16"/>
          <p:cNvSpPr/>
          <p:nvPr/>
        </p:nvSpPr>
        <p:spPr>
          <a:xfrm>
            <a:off x="971600" y="3284984"/>
            <a:ext cx="5762565" cy="498663"/>
          </a:xfrm>
          <a:prstGeom prst="rect">
            <a:avLst/>
          </a:prstGeom>
        </p:spPr>
        <p:txBody>
          <a:bodyPr wrap="square">
            <a:spAutoFit/>
          </a:bodyPr>
          <a:lstStyle/>
          <a:p>
            <a:pPr marL="342900" indent="-342900" algn="just">
              <a:lnSpc>
                <a:spcPct val="150000"/>
              </a:lnSpc>
              <a:spcAft>
                <a:spcPts val="1200"/>
              </a:spcAft>
              <a:buFont typeface="Wingdings" panose="05000000000000000000" pitchFamily="2" charset="2"/>
              <a:buChar char="Ø"/>
            </a:pPr>
            <a:r>
              <a:rPr lang="fr-FR" sz="2000" dirty="0">
                <a:latin typeface="Times New Roman" panose="02020603050405020304" pitchFamily="18" charset="0"/>
                <a:ea typeface="Calibri" panose="020F0502020204030204" pitchFamily="34" charset="0"/>
                <a:cs typeface="Times New Roman" panose="02020603050405020304" pitchFamily="18" charset="0"/>
              </a:rPr>
              <a:t>Le réseau sans fil de </a:t>
            </a:r>
            <a:r>
              <a:rPr lang="fr-FR" sz="2000" b="1" dirty="0">
                <a:latin typeface="Times New Roman" panose="02020603050405020304" pitchFamily="18" charset="0"/>
                <a:ea typeface="Calibri" panose="020F0502020204030204" pitchFamily="34" charset="0"/>
                <a:cs typeface="Times New Roman" panose="02020603050405020304" pitchFamily="18" charset="0"/>
              </a:rPr>
              <a:t>l’ISET </a:t>
            </a:r>
            <a:r>
              <a:rPr lang="fr-FR" sz="2000" dirty="0">
                <a:latin typeface="Times New Roman" panose="02020603050405020304" pitchFamily="18" charset="0"/>
                <a:ea typeface="Calibri" panose="020F0502020204030204" pitchFamily="34" charset="0"/>
                <a:cs typeface="Times New Roman" panose="02020603050405020304" pitchFamily="18" charset="0"/>
              </a:rPr>
              <a:t>n’est pas sécurisé. </a:t>
            </a:r>
          </a:p>
        </p:txBody>
      </p:sp>
      <p:pic>
        <p:nvPicPr>
          <p:cNvPr id="18" name="Picture 2" descr="C:\$Recycle.Bin\S-1-5-21-557668270-134441286-2773088861-1000\$R32ZZ4I.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43240" y="4941168"/>
            <a:ext cx="1800200" cy="13791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par>
                                <p:cTn id="8" presetID="53" presetClass="entr" presetSubtype="16"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p:cTn id="10" dur="500" fill="hold"/>
                                        <p:tgtEl>
                                          <p:spTgt spid="18"/>
                                        </p:tgtEl>
                                        <p:attrNameLst>
                                          <p:attrName>ppt_w</p:attrName>
                                        </p:attrNameLst>
                                      </p:cBhvr>
                                      <p:tavLst>
                                        <p:tav tm="0">
                                          <p:val>
                                            <p:fltVal val="0"/>
                                          </p:val>
                                        </p:tav>
                                        <p:tav tm="100000">
                                          <p:val>
                                            <p:strVal val="#ppt_w"/>
                                          </p:val>
                                        </p:tav>
                                      </p:tavLst>
                                    </p:anim>
                                    <p:anim calcmode="lin" valueType="num">
                                      <p:cBhvr>
                                        <p:cTn id="11" dur="500" fill="hold"/>
                                        <p:tgtEl>
                                          <p:spTgt spid="18"/>
                                        </p:tgtEl>
                                        <p:attrNameLst>
                                          <p:attrName>ppt_h</p:attrName>
                                        </p:attrNameLst>
                                      </p:cBhvr>
                                      <p:tavLst>
                                        <p:tav tm="0">
                                          <p:val>
                                            <p:fltVal val="0"/>
                                          </p:val>
                                        </p:tav>
                                        <p:tav tm="100000">
                                          <p:val>
                                            <p:strVal val="#ppt_h"/>
                                          </p:val>
                                        </p:tav>
                                      </p:tavLst>
                                    </p:anim>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arn(inVertic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3"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1+#ppt_w/2"/>
                                          </p:val>
                                        </p:tav>
                                        <p:tav tm="100000">
                                          <p:val>
                                            <p:strVal val="#ppt_x"/>
                                          </p:val>
                                        </p:tav>
                                      </p:tavLst>
                                    </p:anim>
                                    <p:anim calcmode="lin" valueType="num">
                                      <p:cBhvr additive="base">
                                        <p:cTn id="23"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500" fill="hold"/>
                                        <p:tgtEl>
                                          <p:spTgt spid="17"/>
                                        </p:tgtEl>
                                        <p:attrNameLst>
                                          <p:attrName>ppt_x</p:attrName>
                                        </p:attrNameLst>
                                      </p:cBhvr>
                                      <p:tavLst>
                                        <p:tav tm="0">
                                          <p:val>
                                            <p:strVal val="0-#ppt_w/2"/>
                                          </p:val>
                                        </p:tav>
                                        <p:tav tm="100000">
                                          <p:val>
                                            <p:strVal val="#ppt_x"/>
                                          </p:val>
                                        </p:tav>
                                      </p:tavLst>
                                    </p:anim>
                                    <p:anim calcmode="lin" valueType="num">
                                      <p:cBhvr additive="base">
                                        <p:cTn id="29"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6"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1+#ppt_w/2"/>
                                          </p:val>
                                        </p:tav>
                                        <p:tav tm="100000">
                                          <p:val>
                                            <p:strVal val="#ppt_x"/>
                                          </p:val>
                                        </p:tav>
                                      </p:tavLst>
                                    </p:anim>
                                    <p:anim calcmode="lin" valueType="num">
                                      <p:cBhvr additive="base">
                                        <p:cTn id="3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Graphic spid="14" grpId="0">
        <p:bldAsOne/>
      </p:bldGraphic>
      <p:bldP spid="15" grpId="0"/>
      <p:bldP spid="1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dirty="0"/>
          </a:p>
        </p:txBody>
      </p:sp>
      <p:sp>
        <p:nvSpPr>
          <p:cNvPr id="4" name="Espace réservé du numéro de diapositive 3"/>
          <p:cNvSpPr>
            <a:spLocks noGrp="1"/>
          </p:cNvSpPr>
          <p:nvPr>
            <p:ph type="sldNum" sz="quarter" idx="12"/>
          </p:nvPr>
        </p:nvSpPr>
        <p:spPr/>
        <p:txBody>
          <a:bodyPr/>
          <a:lstStyle/>
          <a:p>
            <a:fld id="{F1EFE527-61C2-4D9D-AD80-156EA13F7944}" type="slidenum">
              <a:rPr lang="es-ES" smtClean="0"/>
              <a:pPr/>
              <a:t>7</a:t>
            </a:fld>
            <a:endParaRPr lang="es-ES" dirty="0"/>
          </a:p>
        </p:txBody>
      </p:sp>
      <p:pic>
        <p:nvPicPr>
          <p:cNvPr id="5" name="Image 4" descr="Image1.jpg"/>
          <p:cNvPicPr>
            <a:picLocks noChangeAspect="1"/>
          </p:cNvPicPr>
          <p:nvPr/>
        </p:nvPicPr>
        <p:blipFill>
          <a:blip r:embed="rId3" cstate="print"/>
          <a:stretch>
            <a:fillRect/>
          </a:stretch>
        </p:blipFill>
        <p:spPr>
          <a:xfrm>
            <a:off x="0" y="-24"/>
            <a:ext cx="9144000" cy="6858000"/>
          </a:xfrm>
          <a:prstGeom prst="rect">
            <a:avLst/>
          </a:prstGeom>
        </p:spPr>
      </p:pic>
      <p:sp>
        <p:nvSpPr>
          <p:cNvPr id="6" name="Espace réservé du numéro de diapositive 7"/>
          <p:cNvSpPr txBox="1">
            <a:spLocks/>
          </p:cNvSpPr>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EFE527-61C2-4D9D-AD80-156EA13F7944}" type="slidenum">
              <a:rPr kumimoji="0" lang="es-ES" sz="1400" b="0" i="0" u="none" strike="noStrike" kern="1200" cap="none" spc="0" normalizeH="0" baseline="0" noProof="0" smtClean="0">
                <a:ln>
                  <a:noFill/>
                </a:ln>
                <a:solidFill>
                  <a:schemeClr val="tx1"/>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s-ES" sz="1400" b="0" i="0" u="none" strike="noStrike" kern="1200" cap="none" spc="0" normalizeH="0" baseline="0" noProof="0" dirty="0">
              <a:ln>
                <a:noFill/>
              </a:ln>
              <a:solidFill>
                <a:schemeClr val="tx1"/>
              </a:solidFill>
              <a:effectLst/>
              <a:uLnTx/>
              <a:uFillTx/>
              <a:latin typeface="Arial" charset="0"/>
              <a:ea typeface="+mn-ea"/>
              <a:cs typeface="+mn-cs"/>
            </a:endParaRPr>
          </a:p>
        </p:txBody>
      </p:sp>
      <p:sp>
        <p:nvSpPr>
          <p:cNvPr id="7" name="Titre 15"/>
          <p:cNvSpPr txBox="1">
            <a:spLocks/>
          </p:cNvSpPr>
          <p:nvPr/>
        </p:nvSpPr>
        <p:spPr>
          <a:xfrm>
            <a:off x="1547664" y="19050"/>
            <a:ext cx="6643687" cy="1098848"/>
          </a:xfrm>
          <a:prstGeom prst="rect">
            <a:avLst/>
          </a:prstGeom>
          <a:solidFill>
            <a:srgbClr val="79ABCD">
              <a:alpha val="41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noAutofit/>
          </a:bodyPr>
          <a:lstStyle/>
          <a:p>
            <a:pPr algn="ctr" fontAlgn="auto">
              <a:spcAft>
                <a:spcPts val="0"/>
              </a:spcAft>
              <a:defRPr/>
            </a:pPr>
            <a:r>
              <a:rPr lang="fr-FR" sz="4800" b="1" dirty="0">
                <a:solidFill>
                  <a:schemeClr val="bg1"/>
                </a:solidFill>
                <a:effectLst>
                  <a:outerShdw blurRad="38100" dist="38100" dir="2700000" algn="tl">
                    <a:srgbClr val="000000">
                      <a:alpha val="43137"/>
                    </a:srgbClr>
                  </a:outerShdw>
                </a:effectLst>
                <a:latin typeface="Vijaya" pitchFamily="34" charset="0"/>
                <a:cs typeface="Vijaya" pitchFamily="34" charset="0"/>
              </a:rPr>
              <a:t>Présentation Générale</a:t>
            </a:r>
          </a:p>
          <a:p>
            <a:pPr algn="ctr" fontAlgn="auto">
              <a:spcAft>
                <a:spcPts val="0"/>
              </a:spcAft>
              <a:defRPr/>
            </a:pPr>
            <a:endParaRPr lang="fr-FR" sz="4800" b="1" dirty="0">
              <a:solidFill>
                <a:schemeClr val="bg1"/>
              </a:solidFill>
              <a:effectLst>
                <a:outerShdw blurRad="38100" dist="38100" dir="2700000" algn="tl">
                  <a:srgbClr val="000000">
                    <a:alpha val="43137"/>
                  </a:srgbClr>
                </a:outerShdw>
              </a:effectLst>
              <a:latin typeface="Vijaya" pitchFamily="34" charset="0"/>
              <a:cs typeface="Vijaya" pitchFamily="34" charset="0"/>
            </a:endParaRPr>
          </a:p>
        </p:txBody>
      </p:sp>
      <p:sp>
        <p:nvSpPr>
          <p:cNvPr id="8" name="AutoShape 12"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9" name="AutoShape 14"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10" name="AutoShape 16"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pic>
        <p:nvPicPr>
          <p:cNvPr id="11" name="Image 10"/>
          <p:cNvPicPr>
            <a:picLocks noChangeAspect="1"/>
          </p:cNvPicPr>
          <p:nvPr/>
        </p:nvPicPr>
        <p:blipFill>
          <a:blip r:embed="rId4" cstate="print"/>
          <a:stretch>
            <a:fillRect/>
          </a:stretch>
        </p:blipFill>
        <p:spPr>
          <a:xfrm>
            <a:off x="6535241" y="5324822"/>
            <a:ext cx="1781175" cy="552450"/>
          </a:xfrm>
          <a:prstGeom prst="rect">
            <a:avLst/>
          </a:prstGeom>
          <a:ln>
            <a:noFill/>
          </a:ln>
          <a:effectLst>
            <a:softEdge rad="112500"/>
          </a:effectLst>
        </p:spPr>
      </p:pic>
      <p:graphicFrame>
        <p:nvGraphicFramePr>
          <p:cNvPr id="12" name="Diagramme 11"/>
          <p:cNvGraphicFramePr/>
          <p:nvPr>
            <p:extLst>
              <p:ext uri="{D42A27DB-BD31-4B8C-83A1-F6EECF244321}">
                <p14:modId xmlns:p14="http://schemas.microsoft.com/office/powerpoint/2010/main" val="3913307485"/>
              </p:ext>
            </p:extLst>
          </p:nvPr>
        </p:nvGraphicFramePr>
        <p:xfrm>
          <a:off x="1159329" y="1240971"/>
          <a:ext cx="3916727" cy="63347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4" name="Image 13" descr="https://scontent-mxp1-1.xx.fbcdn.net/v/t35.0-12/13288605_1014696355292135_191479609_o.png?oh=df25a8c2dcd50f7bb282fe1d0fe449cc&amp;oe=5746A28A"/>
          <p:cNvPicPr/>
          <p:nvPr/>
        </p:nvPicPr>
        <p:blipFill>
          <a:blip r:embed="rId10">
            <a:extLst>
              <a:ext uri="{28A0092B-C50C-407E-A947-70E740481C1C}">
                <a14:useLocalDpi xmlns:a14="http://schemas.microsoft.com/office/drawing/2010/main" val="0"/>
              </a:ext>
            </a:extLst>
          </a:blip>
          <a:srcRect/>
          <a:stretch>
            <a:fillRect/>
          </a:stretch>
        </p:blipFill>
        <p:spPr bwMode="auto">
          <a:xfrm>
            <a:off x="1366202" y="2276872"/>
            <a:ext cx="6950214" cy="4206478"/>
          </a:xfrm>
          <a:prstGeom prst="rect">
            <a:avLst/>
          </a:prstGeom>
          <a:noFill/>
          <a:ln>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Graphic spid="12"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Image1.jpg"/>
          <p:cNvPicPr>
            <a:picLocks noChangeAspect="1"/>
          </p:cNvPicPr>
          <p:nvPr/>
        </p:nvPicPr>
        <p:blipFill>
          <a:blip r:embed="rId3" cstate="print"/>
          <a:stretch>
            <a:fillRect/>
          </a:stretch>
        </p:blipFill>
        <p:spPr>
          <a:xfrm>
            <a:off x="-36512" y="44624"/>
            <a:ext cx="9180512" cy="7488832"/>
          </a:xfrm>
          <a:prstGeom prst="rect">
            <a:avLst/>
          </a:prstGeom>
        </p:spPr>
      </p:pic>
      <p:sp>
        <p:nvSpPr>
          <p:cNvPr id="8" name="Espace réservé du numéro de diapositive 7"/>
          <p:cNvSpPr>
            <a:spLocks noGrp="1"/>
          </p:cNvSpPr>
          <p:nvPr>
            <p:ph type="sldNum" sz="quarter" idx="12"/>
          </p:nvPr>
        </p:nvSpPr>
        <p:spPr/>
        <p:txBody>
          <a:bodyPr/>
          <a:lstStyle/>
          <a:p>
            <a:fld id="{F1EFE527-61C2-4D9D-AD80-156EA13F7944}" type="slidenum">
              <a:rPr lang="es-ES" smtClean="0"/>
              <a:pPr/>
              <a:t>8</a:t>
            </a:fld>
            <a:endParaRPr lang="es-ES" dirty="0"/>
          </a:p>
        </p:txBody>
      </p:sp>
      <p:sp>
        <p:nvSpPr>
          <p:cNvPr id="9" name="Titre 15"/>
          <p:cNvSpPr txBox="1">
            <a:spLocks/>
          </p:cNvSpPr>
          <p:nvPr/>
        </p:nvSpPr>
        <p:spPr>
          <a:xfrm>
            <a:off x="1547664" y="260648"/>
            <a:ext cx="6643687" cy="857250"/>
          </a:xfrm>
          <a:prstGeom prst="rect">
            <a:avLst/>
          </a:prstGeom>
          <a:solidFill>
            <a:srgbClr val="79ABCD">
              <a:alpha val="41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noAutofit/>
          </a:bodyPr>
          <a:lstStyle/>
          <a:p>
            <a:pPr algn="ctr" fontAlgn="auto">
              <a:spcAft>
                <a:spcPts val="0"/>
              </a:spcAft>
              <a:defRPr/>
            </a:pPr>
            <a:r>
              <a:rPr lang="fr-FR" sz="4800" b="1" dirty="0">
                <a:solidFill>
                  <a:schemeClr val="bg1"/>
                </a:solidFill>
                <a:effectLst>
                  <a:outerShdw blurRad="38100" dist="38100" dir="2700000" algn="tl">
                    <a:srgbClr val="000000">
                      <a:alpha val="43137"/>
                    </a:srgbClr>
                  </a:outerShdw>
                </a:effectLst>
                <a:latin typeface="Vijaya" pitchFamily="34" charset="0"/>
                <a:cs typeface="Vijaya" pitchFamily="34" charset="0"/>
              </a:rPr>
              <a:t>Etat de l’art </a:t>
            </a:r>
          </a:p>
        </p:txBody>
      </p:sp>
      <p:sp>
        <p:nvSpPr>
          <p:cNvPr id="23564" name="AutoShape 12"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23566" name="AutoShape 14"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23568" name="AutoShape 16"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pic>
        <p:nvPicPr>
          <p:cNvPr id="31" name="Image 30"/>
          <p:cNvPicPr>
            <a:picLocks noChangeAspect="1"/>
          </p:cNvPicPr>
          <p:nvPr/>
        </p:nvPicPr>
        <p:blipFill>
          <a:blip r:embed="rId4" cstate="print"/>
          <a:stretch>
            <a:fillRect/>
          </a:stretch>
        </p:blipFill>
        <p:spPr>
          <a:xfrm>
            <a:off x="6372200" y="5617840"/>
            <a:ext cx="1997263" cy="619472"/>
          </a:xfrm>
          <a:prstGeom prst="rect">
            <a:avLst/>
          </a:prstGeom>
          <a:ln>
            <a:noFill/>
          </a:ln>
          <a:effectLst>
            <a:softEdge rad="112500"/>
          </a:effectLst>
        </p:spPr>
      </p:pic>
      <p:graphicFrame>
        <p:nvGraphicFramePr>
          <p:cNvPr id="2" name="Diagramme 1"/>
          <p:cNvGraphicFramePr/>
          <p:nvPr>
            <p:extLst>
              <p:ext uri="{D42A27DB-BD31-4B8C-83A1-F6EECF244321}">
                <p14:modId xmlns:p14="http://schemas.microsoft.com/office/powerpoint/2010/main" val="901223893"/>
              </p:ext>
            </p:extLst>
          </p:nvPr>
        </p:nvGraphicFramePr>
        <p:xfrm>
          <a:off x="1115616" y="1700808"/>
          <a:ext cx="4464496" cy="46166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1" name="Rectangle 10"/>
          <p:cNvSpPr/>
          <p:nvPr/>
        </p:nvSpPr>
        <p:spPr>
          <a:xfrm>
            <a:off x="979714" y="3000372"/>
            <a:ext cx="7840758" cy="1421671"/>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fr-FR" sz="2000" dirty="0" smtClean="0">
                <a:latin typeface="Times New Roman" panose="02020603050405020304" pitchFamily="18" charset="0"/>
                <a:ea typeface="Calibri" panose="020F0502020204030204" pitchFamily="34" charset="0"/>
                <a:cs typeface="Arial" panose="020B0604020202020204" pitchFamily="34" charset="0"/>
              </a:rPr>
              <a:t>Le réseau local sans fil noté </a:t>
            </a:r>
            <a:r>
              <a:rPr lang="fr-FR" sz="2000" b="1" dirty="0" smtClean="0">
                <a:latin typeface="Times New Roman" panose="02020603050405020304" pitchFamily="18" charset="0"/>
                <a:ea typeface="Calibri" panose="020F0502020204030204" pitchFamily="34" charset="0"/>
                <a:cs typeface="Arial" panose="020B0604020202020204" pitchFamily="34" charset="0"/>
              </a:rPr>
              <a:t>WLAN</a:t>
            </a:r>
            <a:r>
              <a:rPr lang="fr-FR" sz="2000" dirty="0" smtClean="0">
                <a:latin typeface="Times New Roman" panose="02020603050405020304" pitchFamily="18" charset="0"/>
                <a:ea typeface="Calibri" panose="020F0502020204030204" pitchFamily="34" charset="0"/>
                <a:cs typeface="Arial" panose="020B0604020202020204" pitchFamily="34" charset="0"/>
              </a:rPr>
              <a:t> est un réseau permettant de couvrir l'équivalent d'un réseau local </a:t>
            </a:r>
            <a:r>
              <a:rPr lang="fr-FR" sz="2000" dirty="0">
                <a:latin typeface="Times New Roman" panose="02020603050405020304" pitchFamily="18" charset="0"/>
                <a:ea typeface="Calibri" panose="020F0502020204030204" pitchFamily="34" charset="0"/>
                <a:cs typeface="Arial" panose="020B0604020202020204" pitchFamily="34" charset="0"/>
              </a:rPr>
              <a:t>d'entreprise, </a:t>
            </a:r>
            <a:r>
              <a:rPr lang="fr-FR" sz="2000" dirty="0" smtClean="0">
                <a:latin typeface="Times New Roman" panose="02020603050405020304" pitchFamily="18" charset="0"/>
                <a:ea typeface="Calibri" panose="020F0502020204030204" pitchFamily="34" charset="0"/>
                <a:cs typeface="Arial" panose="020B0604020202020204" pitchFamily="34" charset="0"/>
              </a:rPr>
              <a:t>sur une </a:t>
            </a:r>
            <a:r>
              <a:rPr lang="fr-FR" sz="2000" dirty="0">
                <a:latin typeface="Times New Roman" panose="02020603050405020304" pitchFamily="18" charset="0"/>
                <a:ea typeface="Calibri" panose="020F0502020204030204" pitchFamily="34" charset="0"/>
                <a:cs typeface="Arial" panose="020B0604020202020204" pitchFamily="34" charset="0"/>
              </a:rPr>
              <a:t>portée d'environ </a:t>
            </a:r>
            <a:r>
              <a:rPr lang="fr-FR" sz="2000" dirty="0" smtClean="0">
                <a:latin typeface="Times New Roman" panose="02020603050405020304" pitchFamily="18" charset="0"/>
                <a:ea typeface="Calibri" panose="020F0502020204030204" pitchFamily="34" charset="0"/>
                <a:cs typeface="Arial" panose="020B0604020202020204" pitchFamily="34" charset="0"/>
              </a:rPr>
              <a:t>du centaine </a:t>
            </a:r>
            <a:r>
              <a:rPr lang="fr-FR" sz="2000" dirty="0">
                <a:latin typeface="Times New Roman" panose="02020603050405020304" pitchFamily="18" charset="0"/>
                <a:ea typeface="Calibri" panose="020F0502020204030204" pitchFamily="34" charset="0"/>
                <a:cs typeface="Arial" panose="020B0604020202020204" pitchFamily="34" charset="0"/>
              </a:rPr>
              <a:t>de </a:t>
            </a:r>
            <a:r>
              <a:rPr lang="fr-FR" sz="2000" dirty="0" smtClean="0">
                <a:latin typeface="Times New Roman" panose="02020603050405020304" pitchFamily="18" charset="0"/>
                <a:ea typeface="Calibri" panose="020F0502020204030204" pitchFamily="34" charset="0"/>
                <a:cs typeface="Arial" panose="020B0604020202020204" pitchFamily="34" charset="0"/>
              </a:rPr>
              <a:t>mètres. </a:t>
            </a:r>
            <a:endParaRPr lang="fr-FR" sz="2000" dirty="0"/>
          </a:p>
        </p:txBody>
      </p:sp>
    </p:spTree>
    <p:extLst>
      <p:ext uri="{BB962C8B-B14F-4D97-AF65-F5344CB8AC3E}">
        <p14:creationId xmlns:p14="http://schemas.microsoft.com/office/powerpoint/2010/main" val="369851933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out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Graphic spid="2" grpId="0">
        <p:bldAsOne/>
      </p:bldGraphic>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Image1.jpg"/>
          <p:cNvPicPr>
            <a:picLocks noChangeAspect="1"/>
          </p:cNvPicPr>
          <p:nvPr/>
        </p:nvPicPr>
        <p:blipFill>
          <a:blip r:embed="rId3" cstate="print"/>
          <a:stretch>
            <a:fillRect/>
          </a:stretch>
        </p:blipFill>
        <p:spPr>
          <a:xfrm>
            <a:off x="-36512" y="-27384"/>
            <a:ext cx="9180512" cy="7488832"/>
          </a:xfrm>
          <a:prstGeom prst="rect">
            <a:avLst/>
          </a:prstGeom>
        </p:spPr>
      </p:pic>
      <p:sp>
        <p:nvSpPr>
          <p:cNvPr id="8" name="Espace réservé du numéro de diapositive 7"/>
          <p:cNvSpPr>
            <a:spLocks noGrp="1"/>
          </p:cNvSpPr>
          <p:nvPr>
            <p:ph type="sldNum" sz="quarter" idx="12"/>
          </p:nvPr>
        </p:nvSpPr>
        <p:spPr>
          <a:xfrm>
            <a:off x="6553200" y="6810402"/>
            <a:ext cx="2133600" cy="476250"/>
          </a:xfrm>
        </p:spPr>
        <p:txBody>
          <a:bodyPr/>
          <a:lstStyle/>
          <a:p>
            <a:fld id="{F1EFE527-61C2-4D9D-AD80-156EA13F7944}" type="slidenum">
              <a:rPr lang="es-ES" smtClean="0"/>
              <a:pPr/>
              <a:t>9</a:t>
            </a:fld>
            <a:endParaRPr lang="es-ES" dirty="0"/>
          </a:p>
        </p:txBody>
      </p:sp>
      <p:sp>
        <p:nvSpPr>
          <p:cNvPr id="9" name="Titre 15"/>
          <p:cNvSpPr txBox="1">
            <a:spLocks/>
          </p:cNvSpPr>
          <p:nvPr/>
        </p:nvSpPr>
        <p:spPr>
          <a:xfrm>
            <a:off x="1547664" y="116632"/>
            <a:ext cx="6643687" cy="857250"/>
          </a:xfrm>
          <a:prstGeom prst="rect">
            <a:avLst/>
          </a:prstGeom>
          <a:solidFill>
            <a:srgbClr val="79ABCD">
              <a:alpha val="41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ctr">
            <a:noAutofit/>
          </a:bodyPr>
          <a:lstStyle/>
          <a:p>
            <a:pPr algn="ctr" fontAlgn="auto">
              <a:spcAft>
                <a:spcPts val="0"/>
              </a:spcAft>
              <a:defRPr/>
            </a:pPr>
            <a:r>
              <a:rPr lang="fr-FR" sz="4800" b="1" dirty="0">
                <a:solidFill>
                  <a:schemeClr val="bg1"/>
                </a:solidFill>
                <a:effectLst>
                  <a:outerShdw blurRad="38100" dist="38100" dir="2700000" algn="tl">
                    <a:srgbClr val="000000">
                      <a:alpha val="43137"/>
                    </a:srgbClr>
                  </a:outerShdw>
                </a:effectLst>
                <a:latin typeface="Vijaya" pitchFamily="34" charset="0"/>
                <a:cs typeface="Vijaya" pitchFamily="34" charset="0"/>
              </a:rPr>
              <a:t>Etat de l’art </a:t>
            </a:r>
          </a:p>
        </p:txBody>
      </p:sp>
      <p:sp>
        <p:nvSpPr>
          <p:cNvPr id="23564" name="AutoShape 12"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23566" name="AutoShape 14"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sp>
        <p:nvSpPr>
          <p:cNvPr id="23568" name="AutoShape 16" descr="data:image/jpeg;base64,/9j/4AAQSkZJRgABAQAAAQABAAD/2wCEAAkGBhQSEBUUEhEVFRUUFxcWGBgVFBwWGBYXFhUWHRUbIR0YHDIfGCEvHRkVIDEgJjMpLTEsFx49NTUqNSYuLSkBCQoKDQsOGg8PGjQlHiAsLzI0MzQsNS8tNTM1NDQsLi81LCw0KzQyNTEtNTQ0NTU0LDU1My0vLDE1Mio0MCwtNf/AABEIAF8AWQMBIgACEQEDEQH/xAAbAAACAwEBAQAAAAAAAAAAAAAABQQGBwMCAf/EADgQAAIBAgMGAwYFAwUBAAAAAAECAwAEBREhBhITMUFRIjJhBxRScZGhI0KBscEzYtFDcsLw8ST/xAAaAQACAwEBAAAAAAAAAAAAAAAEBQABAwYC/8QALxEAAQMBBgMHBAMAAAAAAAAAAQACAxEEITFBUfAFYXETFEKhsdHhEiJSkSOBwf/aAAwDAQACEQMRAD8A3GiiiooiiioWLYosEe82pOiqObseQFU5waKlWAXGgXTEMSjgTflcIvr19AOZpMNuYOqTKvxmJgvzzqibQbUMJ91VFxeNqEB/DgX58lH93MnlUL33E18fGgc9Y91lHyDk/uKSy8SIdcQBlXPf65prHYQRfUnlvei2W1u0kQPGwZTyIOYrrWVbL7VbztwVMM66zWz6Bx3Xpn2YaGtLw3EUnjDodDzB5qRzBHQimFntImuNxQU8BivF4Uqiiii0MiiiiooiiivEsoVSzHIDUmpgoud7eLEhdzoO3MnoAOprK9rNqpGm4UQD3TjQZ5pbRnmWPfv1J05VI212wdpRDb5NO2e4D5YE5GRvX/wdaW4RhCwKciXdzvSSN5pG7n07DpXOcQt4wGGQ15nl6p3YrIcTj6cuqMIwhYFORLu53pJG80jdz6dh0qfRRXNPe55+p2KetaGigS3F8H42To3Dmj1jkHNfQ/Ep6imeyG1rmVlZdy5TITQ5+GZRydD1PY/oa+UtxjB+MFdG4c0escg5qex7qeoo2yWsxEAm7I6fG9QRbRZw8EgdRr870I2Kzu1lQOhzB/6Qex9K7Vmew+2hLtFMu5OuXFj6OOQlTv8AzyOuVaVHIGAIOYIzB9DXZ2ecTN5rmJoTEeS9UUUUQsF8JrO9u9s2LraWa8S4fygAkKORduyj96e+0LaL3S0dhz3WbTsP8kgfWqNdiTCbBbgGI3dzLEs8swJReJnp4TmEXsOxNATvMrjE3AY9dPf+gjIWiNvaHHL39lPwLYOSFSTkZHO9JI58Tt+nIdh0phLs3MOQVvk3+apF17X7sRRMPdEJ94zdkkMcpgI3eHkd4b2eQz69qm4rtpPJfWiNJbW+UMFwBPxtZJwAyZRnJjroGGlLn8KjeauJr1+EY3iD23NAonU1q6eZGX5jKuVLF9pl2SI9yHio17xhutkFtVzTIb2mZzzqC/tLnFkLgtYzsZIVKRRPvRh1cuG3/wA3hyGWY0NBu4KfC7yRQ4oM2qw19pPdbdXTWz3FvHZ7i3bW3jiOZVmURHQ+pzP2qTd7f3cDXMLx2xnjmtbdCqsI9+dSWZtcyoy0GleRwZ35+Ss8Ub+PmvGMYOJgrI3Dmj1jkHNT2PdT1FWfYHbniE29wBHOmjr09HXup55+v1qVz7UJkS24sMGZuZ7e4yUlfwSg30zOajxEnPPlUh7M3uFx4gqpHdxLJIpjBVWEbuGQgk+Eqv1o2z2Way0o6o3d09MRmCLNaIrRi2m8evrgtmoqt7F4/wC826E8yqsM/hZQV+xyqyU9ikErA8ZpTIwxuLTkqft9g/vCGMnITRPEG+Fz4kP1H2qtIBilrHFK3CntpojPGUDZPEdRkSPC3MNqMj1rSMWsRLGRWdY5hEvFE9uQl3GN0g6Jcxj8jevZuh9KAnYY3F2RNa6HD9FFxOD2huY8xipOP7HJcyo+8qLHBPAEEQK/jrkGGoA3eeWX6ilibASpNFLFfBGjgitznarJvLFyPjk8BOnLl3p1gW0SXSErmrod2SJtHifqrD9jyNMuJQZnez7SihC114VXHs7QXd3ccc//AFRyoE4ekRmADsDv+LkdMhzrjD7PH4EUMt6JEhlhkQC1SPSLeBUlXzbMHLM55Zdat3Fo4tV3l+qvu7VVLT2cLHZG1FwcjcrcBuFy3WBCZb+vLzfau2K7ArNJdSe8FXuJYZkIjB4MkC5KdW/EB7eGrLxKOJVd5fjVTu7dFUG9mSNHEj3DMVa5eRjGM5XuVAY5BskAyBy1r5d2ps8PiwuGTiTzB41bd3d2NmYyysMzugKSOepp1j+0YtlVVUyTSndiiXzO3/FR1bpSzCsLdCxduLdz5caToo6RJ8KD7862ZJI+meg3kFm5jG8td6qw7HQBH3Y/IoVF/wBqABfsBV3pPs/hPCTXmac01gi7GMM02Uvlk7R5cilWL4OJBmNGHIimtFakAihWYJF4WUY7gb8UTQsIrtBkGPkmQf6cg6j15jpUnA9o1uAylTHNHpLE3mQ9/wC5T0YVecZwYSqchrWdY/gDM4ZW4VzH/TlA5j4GH5lPb6Ujtdn7K/w66deXp6tbNN2l3i01+VYOJRxKr2C7Q8UtFKvCuI/PHnzHR0P5kPfpTbi0oe4sNCmbQHCoUriUrx3aEW6qFUyTSHdiiXzO38KOrVFxvaAQBUReJPJpHEDqx+I/Co6muOCYKyuZHbi3UgAeTLRB8CD8qj79aIgY6Qi6tcBr8c1hK4MB5Ynea94PhLo7SSMJbuUZO48sa9I0HRR9+tX3AcBEY3mGtesDwERjNhrT0CukggEQqbyd06JHLKZDdggCiiiiFiiiiiooileL4Msq8taaUVRAIoVYJF4WTbRbN7xG+WSSM5xypo6H+R3U6GlYkxADcztm6cU7w07mMdfkcq1/EMKWUaikEmx2ujaUll4Y6v8AGR9OhFadD/iaR28U+8Guoz6+6pWCYJw2Y7zSzyf1JW5nsAOSqOiitFwDAxGoLDWu2F4AkXTM03ApjZrM2AVrVxxO8ByQU85lOgGSKKKKKQ6KKKKii//Z"/>
          <p:cNvSpPr>
            <a:spLocks noChangeAspect="1" noChangeArrowheads="1"/>
          </p:cNvSpPr>
          <p:nvPr/>
        </p:nvSpPr>
        <p:spPr bwMode="auto">
          <a:xfrm>
            <a:off x="155575" y="-433388"/>
            <a:ext cx="847725" cy="904876"/>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pic>
        <p:nvPicPr>
          <p:cNvPr id="31" name="Image 30"/>
          <p:cNvPicPr>
            <a:picLocks noChangeAspect="1"/>
          </p:cNvPicPr>
          <p:nvPr/>
        </p:nvPicPr>
        <p:blipFill>
          <a:blip r:embed="rId4" cstate="print"/>
          <a:stretch>
            <a:fillRect/>
          </a:stretch>
        </p:blipFill>
        <p:spPr>
          <a:xfrm>
            <a:off x="6516216" y="5805264"/>
            <a:ext cx="1781175" cy="552450"/>
          </a:xfrm>
          <a:prstGeom prst="rect">
            <a:avLst/>
          </a:prstGeom>
          <a:ln>
            <a:noFill/>
          </a:ln>
          <a:effectLst>
            <a:softEdge rad="112500"/>
          </a:effectLst>
        </p:spPr>
      </p:pic>
      <p:graphicFrame>
        <p:nvGraphicFramePr>
          <p:cNvPr id="3" name="Diagramme 2"/>
          <p:cNvGraphicFramePr/>
          <p:nvPr>
            <p:extLst>
              <p:ext uri="{D42A27DB-BD31-4B8C-83A1-F6EECF244321}">
                <p14:modId xmlns:p14="http://schemas.microsoft.com/office/powerpoint/2010/main" val="244203269"/>
              </p:ext>
            </p:extLst>
          </p:nvPr>
        </p:nvGraphicFramePr>
        <p:xfrm>
          <a:off x="1047406" y="980728"/>
          <a:ext cx="4460698" cy="46166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 name="Image 1"/>
          <p:cNvPicPr>
            <a:picLocks noChangeAspect="1"/>
          </p:cNvPicPr>
          <p:nvPr/>
        </p:nvPicPr>
        <p:blipFill>
          <a:blip r:embed="rId10" cstate="print"/>
          <a:stretch>
            <a:fillRect/>
          </a:stretch>
        </p:blipFill>
        <p:spPr>
          <a:xfrm>
            <a:off x="500035" y="1630210"/>
            <a:ext cx="8358245" cy="5227814"/>
          </a:xfrm>
          <a:prstGeom prst="rect">
            <a:avLst/>
          </a:prstGeom>
        </p:spPr>
      </p:pic>
    </p:spTree>
    <p:extLst>
      <p:ext uri="{BB962C8B-B14F-4D97-AF65-F5344CB8AC3E}">
        <p14:creationId xmlns:p14="http://schemas.microsoft.com/office/powerpoint/2010/main" val="36983861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1000" fill="hold"/>
                                        <p:tgtEl>
                                          <p:spTgt spid="2"/>
                                        </p:tgtEl>
                                        <p:attrNameLst>
                                          <p:attrName>ppt_w</p:attrName>
                                        </p:attrNameLst>
                                      </p:cBhvr>
                                      <p:tavLst>
                                        <p:tav tm="0">
                                          <p:val>
                                            <p:fltVal val="0"/>
                                          </p:val>
                                        </p:tav>
                                        <p:tav tm="100000">
                                          <p:val>
                                            <p:strVal val="#ppt_w"/>
                                          </p:val>
                                        </p:tav>
                                      </p:tavLst>
                                    </p:anim>
                                    <p:anim calcmode="lin" valueType="num">
                                      <p:cBhvr>
                                        <p:cTn id="18" dur="1000" fill="hold"/>
                                        <p:tgtEl>
                                          <p:spTgt spid="2"/>
                                        </p:tgtEl>
                                        <p:attrNameLst>
                                          <p:attrName>ppt_h</p:attrName>
                                        </p:attrNameLst>
                                      </p:cBhvr>
                                      <p:tavLst>
                                        <p:tav tm="0">
                                          <p:val>
                                            <p:fltVal val="0"/>
                                          </p:val>
                                        </p:tav>
                                        <p:tav tm="100000">
                                          <p:val>
                                            <p:strVal val="#ppt_h"/>
                                          </p:val>
                                        </p:tav>
                                      </p:tavLst>
                                    </p:anim>
                                    <p:anim calcmode="lin" valueType="num">
                                      <p:cBhvr>
                                        <p:cTn id="19" dur="1000" fill="hold"/>
                                        <p:tgtEl>
                                          <p:spTgt spid="2"/>
                                        </p:tgtEl>
                                        <p:attrNameLst>
                                          <p:attrName>style.rotation</p:attrName>
                                        </p:attrNameLst>
                                      </p:cBhvr>
                                      <p:tavLst>
                                        <p:tav tm="0">
                                          <p:val>
                                            <p:fltVal val="90"/>
                                          </p:val>
                                        </p:tav>
                                        <p:tav tm="100000">
                                          <p:val>
                                            <p:fltVal val="0"/>
                                          </p:val>
                                        </p:tav>
                                      </p:tavLst>
                                    </p:anim>
                                    <p:animEffect transition="in" filter="fade">
                                      <p:cBhvr>
                                        <p:cTn id="2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Graphic spid="3" grpId="0">
        <p:bldAsOne/>
      </p:bldGraphic>
    </p:bldLst>
  </p:timing>
</p:sld>
</file>

<file path=ppt/theme/theme1.xml><?xml version="1.0" encoding="utf-8"?>
<a:theme xmlns:a="http://schemas.openxmlformats.org/drawingml/2006/main" name="49">
  <a:themeElements>
    <a:clrScheme name="">
      <a:dk1>
        <a:srgbClr val="000000"/>
      </a:dk1>
      <a:lt1>
        <a:srgbClr val="FFFFFF"/>
      </a:lt1>
      <a:dk2>
        <a:srgbClr val="000000"/>
      </a:dk2>
      <a:lt2>
        <a:srgbClr val="808080"/>
      </a:lt2>
      <a:accent1>
        <a:srgbClr val="336699"/>
      </a:accent1>
      <a:accent2>
        <a:srgbClr val="45ACDF"/>
      </a:accent2>
      <a:accent3>
        <a:srgbClr val="FFFFFF"/>
      </a:accent3>
      <a:accent4>
        <a:srgbClr val="000000"/>
      </a:accent4>
      <a:accent5>
        <a:srgbClr val="ADB8CA"/>
      </a:accent5>
      <a:accent6>
        <a:srgbClr val="3E9BCA"/>
      </a:accent6>
      <a:hlink>
        <a:srgbClr val="0099CC"/>
      </a:hlink>
      <a:folHlink>
        <a:srgbClr val="66CCFF"/>
      </a:folHlink>
    </a:clrScheme>
    <a:fontScheme name="NordriDesign_免费商务模板系列">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1"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1"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NordriDesign_免费商务模板系列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rdriDesign_免费商务模板系列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rdriDesign_免费商务模板系列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rdriDesign_免费商务模板系列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rdriDesign_免费商务模板系列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rdriDesign_免费商务模板系列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rdriDesign_免费商务模板系列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rdriDesign_免费商务模板系列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rdriDesign_免费商务模板系列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rdriDesign_免费商务模板系列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rdriDesign_免费商务模板系列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rdriDesign_免费商务模板系列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NordriDesign_免费商务模板系列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00"/>
        </a:hlink>
        <a:folHlink>
          <a:srgbClr val="000000"/>
        </a:folHlink>
      </a:clrScheme>
      <a:clrMap bg1="lt1" tx1="dk1" bg2="lt2" tx2="dk2" accent1="accent1" accent2="accent2" accent3="accent3" accent4="accent4" accent5="accent5" accent6="accent6" hlink="hlink" folHlink="folHlink"/>
    </a:extraClrScheme>
    <a:extraClrScheme>
      <a:clrScheme name="nordridesign.com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rdridesign.com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rdridesign.com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rdridesign.com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rdridesign.com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rdridesign.com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rdridesign.com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rdridesign.com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rdridesign.com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rdridesign.com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rdridesign.com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rdridesign.com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nordridesign.com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00"/>
        </a:hlink>
        <a:folHlink>
          <a:srgbClr val="000000"/>
        </a:folHlink>
      </a:clrScheme>
      <a:clrMap bg1="lt1" tx1="dk1" bg2="lt2" tx2="dk2" accent1="accent1" accent2="accent2" accent3="accent3" accent4="accent4" accent5="accent5" accent6="accent6" hlink="hlink" folHlink="folHlink"/>
    </a:extraClrScheme>
    <a:extraClrScheme>
      <a:clrScheme name="nordridesign.com 14">
        <a:dk1>
          <a:srgbClr val="000000"/>
        </a:dk1>
        <a:lt1>
          <a:srgbClr val="FFFFFF"/>
        </a:lt1>
        <a:dk2>
          <a:srgbClr val="000000"/>
        </a:dk2>
        <a:lt2>
          <a:srgbClr val="808080"/>
        </a:lt2>
        <a:accent1>
          <a:srgbClr val="0066CC"/>
        </a:accent1>
        <a:accent2>
          <a:srgbClr val="336699"/>
        </a:accent2>
        <a:accent3>
          <a:srgbClr val="FFFFFF"/>
        </a:accent3>
        <a:accent4>
          <a:srgbClr val="000000"/>
        </a:accent4>
        <a:accent5>
          <a:srgbClr val="AAB8E2"/>
        </a:accent5>
        <a:accent6>
          <a:srgbClr val="2D5C8A"/>
        </a:accent6>
        <a:hlink>
          <a:srgbClr val="00458A"/>
        </a:hlink>
        <a:folHlink>
          <a:srgbClr val="3399FF"/>
        </a:folHlink>
      </a:clrScheme>
      <a:clrMap bg1="lt1" tx1="dk1" bg2="lt2" tx2="dk2" accent1="accent1" accent2="accent2" accent3="accent3" accent4="accent4" accent5="accent5" accent6="accent6" hlink="hlink" folHlink="folHlink"/>
    </a:extraClrScheme>
    <a:extraClrScheme>
      <a:clrScheme name="nordridesign.com 15">
        <a:dk1>
          <a:srgbClr val="000000"/>
        </a:dk1>
        <a:lt1>
          <a:srgbClr val="FFFFFF"/>
        </a:lt1>
        <a:dk2>
          <a:srgbClr val="000000"/>
        </a:dk2>
        <a:lt2>
          <a:srgbClr val="808080"/>
        </a:lt2>
        <a:accent1>
          <a:srgbClr val="2D96FF"/>
        </a:accent1>
        <a:accent2>
          <a:srgbClr val="336699"/>
        </a:accent2>
        <a:accent3>
          <a:srgbClr val="FFFFFF"/>
        </a:accent3>
        <a:accent4>
          <a:srgbClr val="000000"/>
        </a:accent4>
        <a:accent5>
          <a:srgbClr val="ADC9FF"/>
        </a:accent5>
        <a:accent6>
          <a:srgbClr val="2D5C8A"/>
        </a:accent6>
        <a:hlink>
          <a:srgbClr val="00458A"/>
        </a:hlink>
        <a:folHlink>
          <a:srgbClr val="3399FF"/>
        </a:folHlink>
      </a:clrScheme>
      <a:clrMap bg1="lt1" tx1="dk1" bg2="lt2" tx2="dk2" accent1="accent1" accent2="accent2" accent3="accent3" accent4="accent4" accent5="accent5" accent6="accent6" hlink="hlink" folHlink="folHlink"/>
    </a:extraClrScheme>
    <a:extraClrScheme>
      <a:clrScheme name="nordridesign.com 16">
        <a:dk1>
          <a:srgbClr val="000000"/>
        </a:dk1>
        <a:lt1>
          <a:srgbClr val="FFFFFF"/>
        </a:lt1>
        <a:dk2>
          <a:srgbClr val="000000"/>
        </a:dk2>
        <a:lt2>
          <a:srgbClr val="808080"/>
        </a:lt2>
        <a:accent1>
          <a:srgbClr val="5093DC"/>
        </a:accent1>
        <a:accent2>
          <a:srgbClr val="336699"/>
        </a:accent2>
        <a:accent3>
          <a:srgbClr val="FFFFFF"/>
        </a:accent3>
        <a:accent4>
          <a:srgbClr val="000000"/>
        </a:accent4>
        <a:accent5>
          <a:srgbClr val="B3C8EB"/>
        </a:accent5>
        <a:accent6>
          <a:srgbClr val="2D5C8A"/>
        </a:accent6>
        <a:hlink>
          <a:srgbClr val="00458A"/>
        </a:hlink>
        <a:folHlink>
          <a:srgbClr val="3399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51</Template>
  <TotalTime>12923</TotalTime>
  <Words>1633</Words>
  <Application>Microsoft Office PowerPoint</Application>
  <PresentationFormat>Affichage à l'écran (4:3)</PresentationFormat>
  <Paragraphs>316</Paragraphs>
  <Slides>51</Slides>
  <Notes>30</Notes>
  <HiddenSlides>0</HiddenSlides>
  <MMClips>0</MMClips>
  <ScaleCrop>false</ScaleCrop>
  <HeadingPairs>
    <vt:vector size="4" baseType="variant">
      <vt:variant>
        <vt:lpstr>Thème</vt:lpstr>
      </vt:variant>
      <vt:variant>
        <vt:i4>1</vt:i4>
      </vt:variant>
      <vt:variant>
        <vt:lpstr>Titres des diapositives</vt:lpstr>
      </vt:variant>
      <vt:variant>
        <vt:i4>51</vt:i4>
      </vt:variant>
    </vt:vector>
  </HeadingPairs>
  <TitlesOfParts>
    <vt:vector size="52" baseType="lpstr">
      <vt:lpstr>49</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Siracusa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Mariajose</dc:creator>
  <cp:lastModifiedBy>ATIA</cp:lastModifiedBy>
  <cp:revision>450</cp:revision>
  <dcterms:created xsi:type="dcterms:W3CDTF">2008-12-27T21:46:18Z</dcterms:created>
  <dcterms:modified xsi:type="dcterms:W3CDTF">2016-05-30T15:22:38Z</dcterms:modified>
</cp:coreProperties>
</file>